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696" r:id="rId2"/>
  </p:sldMasterIdLst>
  <p:notesMasterIdLst>
    <p:notesMasterId r:id="rId21"/>
  </p:notesMasterIdLst>
  <p:handoutMasterIdLst>
    <p:handoutMasterId r:id="rId22"/>
  </p:handoutMasterIdLst>
  <p:sldIdLst>
    <p:sldId id="336" r:id="rId3"/>
    <p:sldId id="337" r:id="rId4"/>
    <p:sldId id="330" r:id="rId5"/>
    <p:sldId id="345" r:id="rId6"/>
    <p:sldId id="331" r:id="rId7"/>
    <p:sldId id="338" r:id="rId8"/>
    <p:sldId id="346" r:id="rId9"/>
    <p:sldId id="347" r:id="rId10"/>
    <p:sldId id="348" r:id="rId11"/>
    <p:sldId id="333" r:id="rId12"/>
    <p:sldId id="341" r:id="rId13"/>
    <p:sldId id="349" r:id="rId14"/>
    <p:sldId id="339" r:id="rId15"/>
    <p:sldId id="351" r:id="rId16"/>
    <p:sldId id="350" r:id="rId17"/>
    <p:sldId id="335" r:id="rId18"/>
    <p:sldId id="326" r:id="rId19"/>
    <p:sldId id="325" r:id="rId20"/>
  </p:sldIdLst>
  <p:sldSz cx="12192000" cy="6858000"/>
  <p:notesSz cx="6858000" cy="9144000"/>
  <p:defaultTextStyle>
    <a:defPPr>
      <a:defRPr lang="es-ES"/>
    </a:defPPr>
    <a:lvl1pPr algn="l" rtl="0" fontAlgn="base">
      <a:spcBef>
        <a:spcPct val="0"/>
      </a:spcBef>
      <a:spcAft>
        <a:spcPct val="0"/>
      </a:spcAft>
      <a:defRPr kern="1200">
        <a:solidFill>
          <a:schemeClr val="tx1"/>
        </a:solidFill>
        <a:latin typeface="Arial" pitchFamily="34" charset="0"/>
        <a:ea typeface="+mn-ea"/>
        <a:cs typeface="Arial" pitchFamily="34" charset="0"/>
      </a:defRPr>
    </a:lvl1pPr>
    <a:lvl2pPr marL="457200" algn="l" rtl="0" fontAlgn="base">
      <a:spcBef>
        <a:spcPct val="0"/>
      </a:spcBef>
      <a:spcAft>
        <a:spcPct val="0"/>
      </a:spcAft>
      <a:defRPr kern="1200">
        <a:solidFill>
          <a:schemeClr val="tx1"/>
        </a:solidFill>
        <a:latin typeface="Arial" pitchFamily="34" charset="0"/>
        <a:ea typeface="+mn-ea"/>
        <a:cs typeface="Arial" pitchFamily="34" charset="0"/>
      </a:defRPr>
    </a:lvl2pPr>
    <a:lvl3pPr marL="914400" algn="l" rtl="0" fontAlgn="base">
      <a:spcBef>
        <a:spcPct val="0"/>
      </a:spcBef>
      <a:spcAft>
        <a:spcPct val="0"/>
      </a:spcAft>
      <a:defRPr kern="1200">
        <a:solidFill>
          <a:schemeClr val="tx1"/>
        </a:solidFill>
        <a:latin typeface="Arial" pitchFamily="34" charset="0"/>
        <a:ea typeface="+mn-ea"/>
        <a:cs typeface="Arial" pitchFamily="34" charset="0"/>
      </a:defRPr>
    </a:lvl3pPr>
    <a:lvl4pPr marL="1371600" algn="l" rtl="0" fontAlgn="base">
      <a:spcBef>
        <a:spcPct val="0"/>
      </a:spcBef>
      <a:spcAft>
        <a:spcPct val="0"/>
      </a:spcAft>
      <a:defRPr kern="1200">
        <a:solidFill>
          <a:schemeClr val="tx1"/>
        </a:solidFill>
        <a:latin typeface="Arial" pitchFamily="34" charset="0"/>
        <a:ea typeface="+mn-ea"/>
        <a:cs typeface="Arial" pitchFamily="34" charset="0"/>
      </a:defRPr>
    </a:lvl4pPr>
    <a:lvl5pPr marL="1828800" algn="l" rtl="0" fontAlgn="base">
      <a:spcBef>
        <a:spcPct val="0"/>
      </a:spcBef>
      <a:spcAft>
        <a:spcPct val="0"/>
      </a:spcAft>
      <a:defRPr kern="1200">
        <a:solidFill>
          <a:schemeClr val="tx1"/>
        </a:solidFill>
        <a:latin typeface="Arial" pitchFamily="34" charset="0"/>
        <a:ea typeface="+mn-ea"/>
        <a:cs typeface="Arial" pitchFamily="34" charset="0"/>
      </a:defRPr>
    </a:lvl5pPr>
    <a:lvl6pPr marL="2286000" algn="l" defTabSz="914400" rtl="0" eaLnBrk="1" latinLnBrk="0" hangingPunct="1">
      <a:defRPr kern="1200">
        <a:solidFill>
          <a:schemeClr val="tx1"/>
        </a:solidFill>
        <a:latin typeface="Arial" pitchFamily="34" charset="0"/>
        <a:ea typeface="+mn-ea"/>
        <a:cs typeface="Arial" pitchFamily="34" charset="0"/>
      </a:defRPr>
    </a:lvl6pPr>
    <a:lvl7pPr marL="2743200" algn="l" defTabSz="914400" rtl="0" eaLnBrk="1" latinLnBrk="0" hangingPunct="1">
      <a:defRPr kern="1200">
        <a:solidFill>
          <a:schemeClr val="tx1"/>
        </a:solidFill>
        <a:latin typeface="Arial" pitchFamily="34" charset="0"/>
        <a:ea typeface="+mn-ea"/>
        <a:cs typeface="Arial" pitchFamily="34" charset="0"/>
      </a:defRPr>
    </a:lvl7pPr>
    <a:lvl8pPr marL="3200400" algn="l" defTabSz="914400" rtl="0" eaLnBrk="1" latinLnBrk="0" hangingPunct="1">
      <a:defRPr kern="1200">
        <a:solidFill>
          <a:schemeClr val="tx1"/>
        </a:solidFill>
        <a:latin typeface="Arial" pitchFamily="34" charset="0"/>
        <a:ea typeface="+mn-ea"/>
        <a:cs typeface="Arial" pitchFamily="34" charset="0"/>
      </a:defRPr>
    </a:lvl8pPr>
    <a:lvl9pPr marL="3657600" algn="l" defTabSz="914400" rtl="0" eaLnBrk="1" latinLnBrk="0" hangingPunct="1">
      <a:defRPr kern="1200">
        <a:solidFill>
          <a:schemeClr val="tx1"/>
        </a:solidFill>
        <a:latin typeface="Arial" pitchFamily="34" charset="0"/>
        <a:ea typeface="+mn-ea"/>
        <a:cs typeface="Arial" pitchFamily="34" charset="0"/>
      </a:defRPr>
    </a:lvl9pPr>
  </p:defaultTextStyle>
  <p:extLst>
    <p:ext uri="{521415D9-36F7-43E2-AB2F-B90AF26B5E84}">
      <p14:sectionLst xmlns:p14="http://schemas.microsoft.com/office/powerpoint/2010/main">
        <p14:section name="Default Section" id="{95404949-F8F2-4EF2-BB6C-91AE01EF272E}">
          <p14:sldIdLst>
            <p14:sldId id="336"/>
            <p14:sldId id="337"/>
            <p14:sldId id="330"/>
            <p14:sldId id="345"/>
            <p14:sldId id="331"/>
            <p14:sldId id="338"/>
            <p14:sldId id="346"/>
            <p14:sldId id="347"/>
            <p14:sldId id="348"/>
            <p14:sldId id="333"/>
            <p14:sldId id="341"/>
            <p14:sldId id="349"/>
            <p14:sldId id="339"/>
            <p14:sldId id="351"/>
            <p14:sldId id="350"/>
            <p14:sldId id="335"/>
          </p14:sldIdLst>
        </p14:section>
        <p14:section name="Untitled Section" id="{204B154E-0FEF-416C-B767-418A85E9DC18}">
          <p14:sldIdLst>
            <p14:sldId id="326"/>
            <p14:sldId id="325"/>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22C16"/>
    <a:srgbClr val="0C788E"/>
    <a:srgbClr val="800000"/>
    <a:srgbClr val="990000"/>
    <a:srgbClr val="FF6600"/>
    <a:srgbClr val="025198"/>
    <a:srgbClr val="66FF66"/>
    <a:srgbClr val="00FF00"/>
    <a:srgbClr val="000099"/>
    <a:srgbClr val="1C1C1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176" autoAdjust="0"/>
    <p:restoredTop sz="91281" autoAdjust="0"/>
  </p:normalViewPr>
  <p:slideViewPr>
    <p:cSldViewPr>
      <p:cViewPr varScale="1">
        <p:scale>
          <a:sx n="68" d="100"/>
          <a:sy n="68" d="100"/>
        </p:scale>
        <p:origin x="564" y="60"/>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708"/>
    </p:cViewPr>
  </p:sorterViewPr>
  <p:notesViewPr>
    <p:cSldViewPr>
      <p:cViewPr varScale="1">
        <p:scale>
          <a:sx n="56" d="100"/>
          <a:sy n="56" d="100"/>
        </p:scale>
        <p:origin x="-2826" y="-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tableStyles" Target="tableStyles.xml"/><Relationship Id="rId3" Type="http://schemas.openxmlformats.org/officeDocument/2006/relationships/slide" Target="slides/slide1.xml"/><Relationship Id="rId21" Type="http://schemas.openxmlformats.org/officeDocument/2006/relationships/notesMaster" Target="notesMasters/notes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27DE775-3083-49A0-B013-1A730EE77BD2}" type="datetimeFigureOut">
              <a:rPr lang="en-US" smtClean="0"/>
              <a:pPr/>
              <a:t>11/27/2018</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9B5A0CFD-8A84-45FC-8014-ACE61B184C88}" type="slidenum">
              <a:rPr lang="en-US" smtClean="0"/>
              <a:pPr/>
              <a:t>‹#›</a:t>
            </a:fld>
            <a:endParaRPr lang="en-US"/>
          </a:p>
        </p:txBody>
      </p:sp>
    </p:spTree>
    <p:extLst>
      <p:ext uri="{BB962C8B-B14F-4D97-AF65-F5344CB8AC3E}">
        <p14:creationId xmlns:p14="http://schemas.microsoft.com/office/powerpoint/2010/main" val="4217893580"/>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29E2A82-51AE-4FC4-B211-3475DF8E1B1A}" type="datetimeFigureOut">
              <a:rPr lang="en-US" smtClean="0"/>
              <a:pPr/>
              <a:t>11/27/2018</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89090E2-AB43-416D-83B2-F8FBCDCFB8F2}" type="slidenum">
              <a:rPr lang="en-US" smtClean="0"/>
              <a:pPr/>
              <a:t>‹#›</a:t>
            </a:fld>
            <a:endParaRPr lang="en-US"/>
          </a:p>
        </p:txBody>
      </p:sp>
    </p:spTree>
    <p:extLst>
      <p:ext uri="{BB962C8B-B14F-4D97-AF65-F5344CB8AC3E}">
        <p14:creationId xmlns:p14="http://schemas.microsoft.com/office/powerpoint/2010/main" val="1536075022"/>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14775915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609601"/>
            <a:ext cx="10363200" cy="4267200"/>
          </a:xfrm>
        </p:spPr>
        <p:txBody>
          <a:bodyPr anchor="b">
            <a:noAutofit/>
          </a:bodyPr>
          <a:lstStyle>
            <a:lvl1pPr>
              <a:lnSpc>
                <a:spcPct val="100000"/>
              </a:lnSpc>
              <a:defRPr sz="8000"/>
            </a:lvl1pPr>
          </a:lstStyle>
          <a:p>
            <a:r>
              <a:rPr lang="en-US" smtClean="0"/>
              <a:t>Click to edit Master title style</a:t>
            </a:r>
            <a:endParaRPr lang="en-US" dirty="0"/>
          </a:p>
        </p:txBody>
      </p:sp>
      <p:sp>
        <p:nvSpPr>
          <p:cNvPr id="3" name="Subtitle 2"/>
          <p:cNvSpPr>
            <a:spLocks noGrp="1"/>
          </p:cNvSpPr>
          <p:nvPr>
            <p:ph type="subTitle" idx="1"/>
          </p:nvPr>
        </p:nvSpPr>
        <p:spPr>
          <a:xfrm>
            <a:off x="1828800" y="4953000"/>
            <a:ext cx="8534400" cy="1219200"/>
          </a:xfrm>
        </p:spPr>
        <p:txBody>
          <a:bodyPr>
            <a:normAutofit/>
          </a:bodyPr>
          <a:lstStyle>
            <a:lvl1pPr marL="0" indent="0" algn="ctr">
              <a:buNone/>
              <a:defRPr sz="24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7" name="Date Placeholder 6"/>
          <p:cNvSpPr>
            <a:spLocks noGrp="1"/>
          </p:cNvSpPr>
          <p:nvPr>
            <p:ph type="dt" sz="half" idx="10"/>
          </p:nvPr>
        </p:nvSpPr>
        <p:spPr/>
        <p:txBody>
          <a:bodyPr/>
          <a:lstStyle/>
          <a:p>
            <a:pPr>
              <a:defRPr/>
            </a:pPr>
            <a:endParaRPr lang="es-ES"/>
          </a:p>
        </p:txBody>
      </p:sp>
      <p:sp>
        <p:nvSpPr>
          <p:cNvPr id="8" name="Slide Number Placeholder 7"/>
          <p:cNvSpPr>
            <a:spLocks noGrp="1"/>
          </p:cNvSpPr>
          <p:nvPr>
            <p:ph type="sldNum" sz="quarter" idx="11"/>
          </p:nvPr>
        </p:nvSpPr>
        <p:spPr/>
        <p:txBody>
          <a:bodyPr/>
          <a:lstStyle/>
          <a:p>
            <a:pPr>
              <a:defRPr/>
            </a:pPr>
            <a:fld id="{BF68D1DC-9FCB-4A83-8934-AE736F14EB53}" type="slidenum">
              <a:rPr lang="es-ES" smtClean="0"/>
              <a:pPr>
                <a:defRPr/>
              </a:pPr>
              <a:t>‹#›</a:t>
            </a:fld>
            <a:endParaRPr lang="es-ES"/>
          </a:p>
        </p:txBody>
      </p:sp>
      <p:sp>
        <p:nvSpPr>
          <p:cNvPr id="9" name="Footer Placeholder 8"/>
          <p:cNvSpPr>
            <a:spLocks noGrp="1"/>
          </p:cNvSpPr>
          <p:nvPr>
            <p:ph type="ftr" sz="quarter" idx="12"/>
          </p:nvPr>
        </p:nvSpPr>
        <p:spPr/>
        <p:txBody>
          <a:bodyPr/>
          <a:lstStyle/>
          <a:p>
            <a:pPr>
              <a:defRPr/>
            </a:pPr>
            <a:endParaRPr lang="es-E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a:defRPr/>
            </a:pPr>
            <a:endParaRPr lang="es-ES"/>
          </a:p>
        </p:txBody>
      </p:sp>
      <p:sp>
        <p:nvSpPr>
          <p:cNvPr id="5" name="Footer Placeholder 4"/>
          <p:cNvSpPr>
            <a:spLocks noGrp="1"/>
          </p:cNvSpPr>
          <p:nvPr>
            <p:ph type="ftr" sz="quarter" idx="11"/>
          </p:nvPr>
        </p:nvSpPr>
        <p:spPr/>
        <p:txBody>
          <a:bodyPr/>
          <a:lstStyle/>
          <a:p>
            <a:pPr>
              <a:defRPr/>
            </a:pPr>
            <a:endParaRPr lang="es-ES"/>
          </a:p>
        </p:txBody>
      </p:sp>
      <p:sp>
        <p:nvSpPr>
          <p:cNvPr id="6" name="Slide Number Placeholder 5"/>
          <p:cNvSpPr>
            <a:spLocks noGrp="1"/>
          </p:cNvSpPr>
          <p:nvPr>
            <p:ph type="sldNum" sz="quarter" idx="12"/>
          </p:nvPr>
        </p:nvSpPr>
        <p:spPr/>
        <p:txBody>
          <a:bodyPr/>
          <a:lstStyle/>
          <a:p>
            <a:pPr>
              <a:defRPr/>
            </a:pPr>
            <a:fld id="{A1FA052C-F5F9-458F-AB64-75733570CE95}" type="slidenum">
              <a:rPr lang="es-ES" smtClean="0"/>
              <a:pPr>
                <a:defRPr/>
              </a:pPr>
              <a:t>‹#›</a:t>
            </a:fld>
            <a:endParaRPr lang="es-E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a:defRPr/>
            </a:pPr>
            <a:endParaRPr lang="es-ES"/>
          </a:p>
        </p:txBody>
      </p:sp>
      <p:sp>
        <p:nvSpPr>
          <p:cNvPr id="5" name="Footer Placeholder 4"/>
          <p:cNvSpPr>
            <a:spLocks noGrp="1"/>
          </p:cNvSpPr>
          <p:nvPr>
            <p:ph type="ftr" sz="quarter" idx="11"/>
          </p:nvPr>
        </p:nvSpPr>
        <p:spPr/>
        <p:txBody>
          <a:bodyPr/>
          <a:lstStyle/>
          <a:p>
            <a:pPr>
              <a:defRPr/>
            </a:pPr>
            <a:endParaRPr lang="es-ES"/>
          </a:p>
        </p:txBody>
      </p:sp>
      <p:sp>
        <p:nvSpPr>
          <p:cNvPr id="6" name="Slide Number Placeholder 5"/>
          <p:cNvSpPr>
            <a:spLocks noGrp="1"/>
          </p:cNvSpPr>
          <p:nvPr>
            <p:ph type="sldNum" sz="quarter" idx="12"/>
          </p:nvPr>
        </p:nvSpPr>
        <p:spPr/>
        <p:txBody>
          <a:bodyPr/>
          <a:lstStyle/>
          <a:p>
            <a:pPr>
              <a:defRPr/>
            </a:pPr>
            <a:fld id="{3ECE8CA5-B3F2-45F6-90DA-6C2EF3EFE0CE}" type="slidenum">
              <a:rPr lang="es-ES" smtClean="0"/>
              <a:pPr>
                <a:defRPr/>
              </a:pPr>
              <a:t>‹#›</a:t>
            </a:fld>
            <a:endParaRPr lang="es-E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8" name="Rounded Rectangle 7"/>
          <p:cNvSpPr/>
          <p:nvPr/>
        </p:nvSpPr>
        <p:spPr>
          <a:xfrm>
            <a:off x="121920" y="101600"/>
            <a:ext cx="11948160" cy="6664960"/>
          </a:xfrm>
          <a:prstGeom prst="roundRect">
            <a:avLst>
              <a:gd name="adj" fmla="val 1735"/>
            </a:avLst>
          </a:prstGeom>
          <a:ln w="12700"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10"/>
          </p:nvPr>
        </p:nvSpPr>
        <p:spPr/>
        <p:txBody>
          <a:bodyPr/>
          <a:lstStyle/>
          <a:p>
            <a:pPr>
              <a:defRPr/>
            </a:pPr>
            <a:endParaRPr lang="es-ES"/>
          </a:p>
        </p:txBody>
      </p:sp>
      <p:sp>
        <p:nvSpPr>
          <p:cNvPr id="5" name="Footer Placeholder 4"/>
          <p:cNvSpPr>
            <a:spLocks noGrp="1"/>
          </p:cNvSpPr>
          <p:nvPr>
            <p:ph type="ftr" sz="quarter" idx="11"/>
          </p:nvPr>
        </p:nvSpPr>
        <p:spPr/>
        <p:txBody>
          <a:bodyPr/>
          <a:lstStyle/>
          <a:p>
            <a:pPr>
              <a:defRPr/>
            </a:pPr>
            <a:endParaRPr lang="es-ES"/>
          </a:p>
        </p:txBody>
      </p:sp>
      <p:sp>
        <p:nvSpPr>
          <p:cNvPr id="9" name="Rectangle 8"/>
          <p:cNvSpPr/>
          <p:nvPr/>
        </p:nvSpPr>
        <p:spPr>
          <a:xfrm>
            <a:off x="460587" y="2942602"/>
            <a:ext cx="9530575" cy="2463800"/>
          </a:xfrm>
          <a:prstGeom prst="rect">
            <a:avLst/>
          </a:prstGeom>
          <a:solidFill>
            <a:srgbClr val="FFFFFF">
              <a:alpha val="83000"/>
            </a:srgb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10096869" y="2944634"/>
            <a:ext cx="1587131" cy="2459736"/>
          </a:xfrm>
          <a:prstGeom prst="rect">
            <a:avLst/>
          </a:prstGeom>
          <a:solidFill>
            <a:srgbClr val="FFFFFF">
              <a:alpha val="83000"/>
            </a:srgb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10283619" y="3136658"/>
            <a:ext cx="1213632" cy="2075688"/>
          </a:xfrm>
          <a:prstGeom prst="rect">
            <a:avLst/>
          </a:prstGeom>
          <a:solidFill>
            <a:schemeClr val="accent3">
              <a:alpha val="70000"/>
            </a:schemeClr>
          </a:solidFill>
          <a:ln w="63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93978" y="3055622"/>
            <a:ext cx="9263793" cy="2245359"/>
          </a:xfrm>
          <a:prstGeom prst="rect">
            <a:avLst/>
          </a:prstGeom>
          <a:solidFill>
            <a:srgbClr val="FFFFFF"/>
          </a:solidFill>
          <a:ln w="6350" cmpd="dbl">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12"/>
          </p:nvPr>
        </p:nvSpPr>
        <p:spPr>
          <a:xfrm>
            <a:off x="10382435" y="4625268"/>
            <a:ext cx="1016000" cy="457200"/>
          </a:xfrm>
        </p:spPr>
        <p:txBody>
          <a:bodyPr/>
          <a:lstStyle>
            <a:lvl1pPr algn="ctr">
              <a:defRPr sz="2800">
                <a:solidFill>
                  <a:schemeClr val="accent1">
                    <a:lumMod val="50000"/>
                  </a:schemeClr>
                </a:solidFill>
              </a:defRPr>
            </a:lvl1pPr>
          </a:lstStyle>
          <a:p>
            <a:pPr>
              <a:defRPr/>
            </a:pPr>
            <a:fld id="{BF68D1DC-9FCB-4A83-8934-AE736F14EB53}" type="slidenum">
              <a:rPr lang="es-ES" smtClean="0"/>
              <a:pPr>
                <a:defRPr/>
              </a:pPr>
              <a:t>‹#›</a:t>
            </a:fld>
            <a:endParaRPr lang="es-ES"/>
          </a:p>
        </p:txBody>
      </p:sp>
      <p:sp>
        <p:nvSpPr>
          <p:cNvPr id="11" name="Rectangle 10"/>
          <p:cNvSpPr/>
          <p:nvPr/>
        </p:nvSpPr>
        <p:spPr>
          <a:xfrm>
            <a:off x="722429" y="4559277"/>
            <a:ext cx="9006888" cy="664367"/>
          </a:xfrm>
          <a:prstGeom prst="rect">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718628" y="3139440"/>
            <a:ext cx="9014491" cy="2077720"/>
          </a:xfrm>
          <a:prstGeom prst="rect">
            <a:avLst/>
          </a:prstGeom>
          <a:noFill/>
          <a:ln w="6350" cmpd="dbl">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p:cNvSpPr>
            <a:spLocks noGrp="1"/>
          </p:cNvSpPr>
          <p:nvPr>
            <p:ph type="subTitle" idx="1"/>
          </p:nvPr>
        </p:nvSpPr>
        <p:spPr>
          <a:xfrm>
            <a:off x="857073" y="4648200"/>
            <a:ext cx="8737600" cy="457200"/>
          </a:xfrm>
        </p:spPr>
        <p:txBody>
          <a:bodyPr>
            <a:normAutofit/>
          </a:bodyPr>
          <a:lstStyle>
            <a:lvl1pPr marL="0" indent="0" algn="ctr">
              <a:buNone/>
              <a:defRPr sz="1800" cap="all" spc="300" baseline="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2" name="Title 1"/>
          <p:cNvSpPr>
            <a:spLocks noGrp="1"/>
          </p:cNvSpPr>
          <p:nvPr>
            <p:ph type="ctrTitle"/>
          </p:nvPr>
        </p:nvSpPr>
        <p:spPr>
          <a:xfrm>
            <a:off x="806273" y="3227034"/>
            <a:ext cx="8839200" cy="1219201"/>
          </a:xfrm>
        </p:spPr>
        <p:txBody>
          <a:bodyPr anchor="b" anchorCtr="0">
            <a:noAutofit/>
          </a:bodyPr>
          <a:lstStyle>
            <a:lvl1pPr>
              <a:defRPr sz="4000">
                <a:solidFill>
                  <a:schemeClr val="accent1">
                    <a:lumMod val="50000"/>
                  </a:schemeClr>
                </a:solidFill>
              </a:defRPr>
            </a:lvl1pPr>
          </a:lstStyle>
          <a:p>
            <a:r>
              <a:rPr lang="en-US" smtClean="0"/>
              <a:t>Click to edit Master title style</a:t>
            </a:r>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a:defRPr/>
            </a:pPr>
            <a:endParaRPr lang="es-ES"/>
          </a:p>
        </p:txBody>
      </p:sp>
      <p:sp>
        <p:nvSpPr>
          <p:cNvPr id="5" name="Footer Placeholder 4"/>
          <p:cNvSpPr>
            <a:spLocks noGrp="1"/>
          </p:cNvSpPr>
          <p:nvPr>
            <p:ph type="ftr" sz="quarter" idx="11"/>
          </p:nvPr>
        </p:nvSpPr>
        <p:spPr/>
        <p:txBody>
          <a:bodyPr/>
          <a:lstStyle/>
          <a:p>
            <a:pPr>
              <a:defRPr/>
            </a:pPr>
            <a:endParaRPr lang="es-ES"/>
          </a:p>
        </p:txBody>
      </p:sp>
      <p:sp>
        <p:nvSpPr>
          <p:cNvPr id="6" name="Slide Number Placeholder 5"/>
          <p:cNvSpPr>
            <a:spLocks noGrp="1"/>
          </p:cNvSpPr>
          <p:nvPr>
            <p:ph type="sldNum" sz="quarter" idx="12"/>
          </p:nvPr>
        </p:nvSpPr>
        <p:spPr/>
        <p:txBody>
          <a:bodyPr/>
          <a:lstStyle/>
          <a:p>
            <a:pPr>
              <a:defRPr/>
            </a:pPr>
            <a:fld id="{2841CD20-9218-4F47-B8B2-C19600DC97A9}" type="slidenum">
              <a:rPr lang="es-ES" smtClean="0"/>
              <a:pPr>
                <a:defRPr/>
              </a:pPr>
              <a:t>‹#›</a:t>
            </a:fld>
            <a:endParaRPr lang="es-E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8" name="Rounded Rectangle 7"/>
          <p:cNvSpPr/>
          <p:nvPr/>
        </p:nvSpPr>
        <p:spPr>
          <a:xfrm>
            <a:off x="121920" y="101600"/>
            <a:ext cx="11948160" cy="6664960"/>
          </a:xfrm>
          <a:prstGeom prst="roundRect">
            <a:avLst>
              <a:gd name="adj" fmla="val 1735"/>
            </a:avLst>
          </a:prstGeom>
          <a:ln w="12700"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10"/>
          </p:nvPr>
        </p:nvSpPr>
        <p:spPr/>
        <p:txBody>
          <a:bodyPr/>
          <a:lstStyle/>
          <a:p>
            <a:pPr>
              <a:defRPr/>
            </a:pPr>
            <a:endParaRPr lang="es-ES"/>
          </a:p>
        </p:txBody>
      </p:sp>
      <p:sp>
        <p:nvSpPr>
          <p:cNvPr id="13" name="Rectangle 12"/>
          <p:cNvSpPr/>
          <p:nvPr/>
        </p:nvSpPr>
        <p:spPr>
          <a:xfrm>
            <a:off x="602635" y="2946400"/>
            <a:ext cx="11020213" cy="2463800"/>
          </a:xfrm>
          <a:prstGeom prst="rect">
            <a:avLst/>
          </a:prstGeom>
          <a:solidFill>
            <a:srgbClr val="FFFFFF">
              <a:alpha val="83000"/>
            </a:srgb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756875" y="3048000"/>
            <a:ext cx="10711733" cy="2245359"/>
          </a:xfrm>
          <a:prstGeom prst="rect">
            <a:avLst/>
          </a:prstGeom>
          <a:solidFill>
            <a:srgbClr val="FFFFFF"/>
          </a:solidFill>
          <a:ln w="6350" cmpd="dbl">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ooter Placeholder 4"/>
          <p:cNvSpPr>
            <a:spLocks noGrp="1"/>
          </p:cNvSpPr>
          <p:nvPr>
            <p:ph type="ftr" sz="quarter" idx="11"/>
          </p:nvPr>
        </p:nvSpPr>
        <p:spPr/>
        <p:txBody>
          <a:bodyPr/>
          <a:lstStyle/>
          <a:p>
            <a:pPr>
              <a:defRPr/>
            </a:pPr>
            <a:endParaRPr lang="es-ES"/>
          </a:p>
        </p:txBody>
      </p:sp>
      <p:sp>
        <p:nvSpPr>
          <p:cNvPr id="6" name="Slide Number Placeholder 5"/>
          <p:cNvSpPr>
            <a:spLocks noGrp="1"/>
          </p:cNvSpPr>
          <p:nvPr>
            <p:ph type="sldNum" sz="quarter" idx="12"/>
          </p:nvPr>
        </p:nvSpPr>
        <p:spPr/>
        <p:txBody>
          <a:bodyPr/>
          <a:lstStyle/>
          <a:p>
            <a:pPr>
              <a:defRPr/>
            </a:pPr>
            <a:fld id="{47ED6C4A-DA00-4F25-9C11-67B870027102}" type="slidenum">
              <a:rPr lang="es-ES" smtClean="0"/>
              <a:pPr>
                <a:defRPr/>
              </a:pPr>
              <a:t>‹#›</a:t>
            </a:fld>
            <a:endParaRPr lang="es-ES"/>
          </a:p>
        </p:txBody>
      </p:sp>
      <p:sp>
        <p:nvSpPr>
          <p:cNvPr id="2" name="Title 1"/>
          <p:cNvSpPr>
            <a:spLocks noGrp="1"/>
          </p:cNvSpPr>
          <p:nvPr>
            <p:ph type="title"/>
          </p:nvPr>
        </p:nvSpPr>
        <p:spPr>
          <a:xfrm>
            <a:off x="981941" y="3200400"/>
            <a:ext cx="10261600" cy="1295401"/>
          </a:xfrm>
        </p:spPr>
        <p:txBody>
          <a:bodyPr anchor="b" anchorCtr="0">
            <a:noAutofit/>
          </a:bodyPr>
          <a:lstStyle>
            <a:lvl1pPr algn="ctr" defTabSz="914400" rtl="0" eaLnBrk="1" latinLnBrk="0" hangingPunct="1">
              <a:spcBef>
                <a:spcPct val="0"/>
              </a:spcBef>
              <a:buNone/>
              <a:defRPr lang="en-US" sz="4000" kern="1200" cap="all" baseline="0" dirty="0">
                <a:solidFill>
                  <a:schemeClr val="accent1">
                    <a:lumMod val="50000"/>
                  </a:schemeClr>
                </a:solidFill>
                <a:latin typeface="+mj-lt"/>
                <a:ea typeface="+mj-ea"/>
                <a:cs typeface="+mj-cs"/>
              </a:defRPr>
            </a:lvl1pPr>
          </a:lstStyle>
          <a:p>
            <a:r>
              <a:rPr lang="en-US" smtClean="0"/>
              <a:t>Click to edit Master title style</a:t>
            </a:r>
            <a:endParaRPr lang="en-US" dirty="0"/>
          </a:p>
        </p:txBody>
      </p:sp>
      <p:sp>
        <p:nvSpPr>
          <p:cNvPr id="15" name="Rectangle 14"/>
          <p:cNvSpPr/>
          <p:nvPr/>
        </p:nvSpPr>
        <p:spPr>
          <a:xfrm>
            <a:off x="900661" y="4541521"/>
            <a:ext cx="10424160" cy="664367"/>
          </a:xfrm>
          <a:prstGeom prst="rect">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p:cNvSpPr>
            <a:spLocks noGrp="1"/>
          </p:cNvSpPr>
          <p:nvPr>
            <p:ph type="body" idx="1"/>
          </p:nvPr>
        </p:nvSpPr>
        <p:spPr>
          <a:xfrm>
            <a:off x="981941" y="4607511"/>
            <a:ext cx="10261600" cy="523783"/>
          </a:xfrm>
        </p:spPr>
        <p:txBody>
          <a:bodyPr anchor="ctr">
            <a:normAutofit/>
          </a:bodyPr>
          <a:lstStyle>
            <a:lvl1pPr marL="0" indent="0" algn="ctr">
              <a:buNone/>
              <a:defRPr sz="2000" cap="all" spc="250" baseline="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14" name="Rectangle 13"/>
          <p:cNvSpPr/>
          <p:nvPr/>
        </p:nvSpPr>
        <p:spPr>
          <a:xfrm>
            <a:off x="901010" y="3124200"/>
            <a:ext cx="10423465" cy="2077720"/>
          </a:xfrm>
          <a:prstGeom prst="rect">
            <a:avLst/>
          </a:prstGeom>
          <a:noFill/>
          <a:ln w="6350" cmpd="dbl">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68171" y="408373"/>
            <a:ext cx="11014229" cy="1039427"/>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568171" y="1719071"/>
            <a:ext cx="5384800" cy="440740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97600" y="1719071"/>
            <a:ext cx="5384800" cy="440740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pPr>
              <a:defRPr/>
            </a:pPr>
            <a:endParaRPr lang="es-ES"/>
          </a:p>
        </p:txBody>
      </p:sp>
      <p:sp>
        <p:nvSpPr>
          <p:cNvPr id="6" name="Footer Placeholder 5"/>
          <p:cNvSpPr>
            <a:spLocks noGrp="1"/>
          </p:cNvSpPr>
          <p:nvPr>
            <p:ph type="ftr" sz="quarter" idx="11"/>
          </p:nvPr>
        </p:nvSpPr>
        <p:spPr/>
        <p:txBody>
          <a:bodyPr/>
          <a:lstStyle/>
          <a:p>
            <a:pPr>
              <a:defRPr/>
            </a:pPr>
            <a:endParaRPr lang="es-ES"/>
          </a:p>
        </p:txBody>
      </p:sp>
      <p:sp>
        <p:nvSpPr>
          <p:cNvPr id="7" name="Slide Number Placeholder 6"/>
          <p:cNvSpPr>
            <a:spLocks noGrp="1"/>
          </p:cNvSpPr>
          <p:nvPr>
            <p:ph type="sldNum" sz="quarter" idx="12"/>
          </p:nvPr>
        </p:nvSpPr>
        <p:spPr/>
        <p:txBody>
          <a:bodyPr/>
          <a:lstStyle/>
          <a:p>
            <a:pPr>
              <a:defRPr/>
            </a:pPr>
            <a:fld id="{84A30E53-383A-46BD-8337-6209C200C3A7}" type="slidenum">
              <a:rPr lang="es-ES" smtClean="0"/>
              <a:pPr>
                <a:defRPr/>
              </a:pPr>
              <a:t>‹#›</a:t>
            </a:fld>
            <a:endParaRPr lang="es-E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68171" y="408373"/>
            <a:ext cx="11014229" cy="1039427"/>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568171" y="1722438"/>
            <a:ext cx="5386917" cy="639762"/>
          </a:xfrm>
        </p:spPr>
        <p:txBody>
          <a:bodyPr anchor="b">
            <a:noAutofit/>
          </a:bodyPr>
          <a:lstStyle>
            <a:lvl1pPr marL="0" indent="0" algn="ctr">
              <a:buNone/>
              <a:defRPr sz="2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68171" y="2438400"/>
            <a:ext cx="5386917" cy="368776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93368" y="1722438"/>
            <a:ext cx="5389033" cy="639762"/>
          </a:xfrm>
        </p:spPr>
        <p:txBody>
          <a:bodyPr anchor="b">
            <a:noAutofit/>
          </a:bodyPr>
          <a:lstStyle>
            <a:lvl1pPr marL="0" indent="0" algn="ctr">
              <a:buNone/>
              <a:defRPr sz="2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3368" y="2438400"/>
            <a:ext cx="5389033" cy="368776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pPr>
              <a:defRPr/>
            </a:pPr>
            <a:endParaRPr lang="es-ES"/>
          </a:p>
        </p:txBody>
      </p:sp>
      <p:sp>
        <p:nvSpPr>
          <p:cNvPr id="8" name="Footer Placeholder 7"/>
          <p:cNvSpPr>
            <a:spLocks noGrp="1"/>
          </p:cNvSpPr>
          <p:nvPr>
            <p:ph type="ftr" sz="quarter" idx="11"/>
          </p:nvPr>
        </p:nvSpPr>
        <p:spPr/>
        <p:txBody>
          <a:bodyPr/>
          <a:lstStyle/>
          <a:p>
            <a:pPr>
              <a:defRPr/>
            </a:pPr>
            <a:endParaRPr lang="es-ES"/>
          </a:p>
        </p:txBody>
      </p:sp>
      <p:sp>
        <p:nvSpPr>
          <p:cNvPr id="9" name="Slide Number Placeholder 8"/>
          <p:cNvSpPr>
            <a:spLocks noGrp="1"/>
          </p:cNvSpPr>
          <p:nvPr>
            <p:ph type="sldNum" sz="quarter" idx="12"/>
          </p:nvPr>
        </p:nvSpPr>
        <p:spPr/>
        <p:txBody>
          <a:bodyPr/>
          <a:lstStyle/>
          <a:p>
            <a:pPr>
              <a:defRPr/>
            </a:pPr>
            <a:fld id="{B76D0F19-9B76-4E40-9F27-5FB6AE3DC07E}" type="slidenum">
              <a:rPr lang="es-ES" smtClean="0"/>
              <a:pPr>
                <a:defRPr/>
              </a:pPr>
              <a:t>‹#›</a:t>
            </a:fld>
            <a:endParaRPr lang="es-E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pPr>
              <a:defRPr/>
            </a:pPr>
            <a:endParaRPr lang="es-ES"/>
          </a:p>
        </p:txBody>
      </p:sp>
      <p:sp>
        <p:nvSpPr>
          <p:cNvPr id="4" name="Footer Placeholder 3"/>
          <p:cNvSpPr>
            <a:spLocks noGrp="1"/>
          </p:cNvSpPr>
          <p:nvPr>
            <p:ph type="ftr" sz="quarter" idx="11"/>
          </p:nvPr>
        </p:nvSpPr>
        <p:spPr/>
        <p:txBody>
          <a:bodyPr/>
          <a:lstStyle/>
          <a:p>
            <a:pPr>
              <a:defRPr/>
            </a:pPr>
            <a:endParaRPr lang="es-ES"/>
          </a:p>
        </p:txBody>
      </p:sp>
      <p:sp>
        <p:nvSpPr>
          <p:cNvPr id="5" name="Slide Number Placeholder 4"/>
          <p:cNvSpPr>
            <a:spLocks noGrp="1"/>
          </p:cNvSpPr>
          <p:nvPr>
            <p:ph type="sldNum" sz="quarter" idx="12"/>
          </p:nvPr>
        </p:nvSpPr>
        <p:spPr/>
        <p:txBody>
          <a:bodyPr/>
          <a:lstStyle/>
          <a:p>
            <a:pPr>
              <a:defRPr/>
            </a:pPr>
            <a:fld id="{EA392807-9C26-4E22-AC12-638C681A520A}" type="slidenum">
              <a:rPr lang="es-ES" smtClean="0"/>
              <a:pPr>
                <a:defRPr/>
              </a:pPr>
              <a:t>‹#›</a:t>
            </a:fld>
            <a:endParaRPr lang="es-E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ounded Rectangle 10"/>
          <p:cNvSpPr/>
          <p:nvPr/>
        </p:nvSpPr>
        <p:spPr>
          <a:xfrm>
            <a:off x="121920" y="101600"/>
            <a:ext cx="11948160" cy="6664960"/>
          </a:xfrm>
          <a:prstGeom prst="roundRect">
            <a:avLst>
              <a:gd name="adj" fmla="val 1735"/>
            </a:avLst>
          </a:prstGeom>
          <a:ln w="12700"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Date Placeholder 1"/>
          <p:cNvSpPr>
            <a:spLocks noGrp="1"/>
          </p:cNvSpPr>
          <p:nvPr>
            <p:ph type="dt" sz="half" idx="10"/>
          </p:nvPr>
        </p:nvSpPr>
        <p:spPr/>
        <p:txBody>
          <a:bodyPr/>
          <a:lstStyle/>
          <a:p>
            <a:pPr>
              <a:defRPr/>
            </a:pPr>
            <a:endParaRPr lang="es-ES"/>
          </a:p>
        </p:txBody>
      </p:sp>
      <p:sp>
        <p:nvSpPr>
          <p:cNvPr id="3" name="Footer Placeholder 2"/>
          <p:cNvSpPr>
            <a:spLocks noGrp="1"/>
          </p:cNvSpPr>
          <p:nvPr>
            <p:ph type="ftr" sz="quarter" idx="11"/>
          </p:nvPr>
        </p:nvSpPr>
        <p:spPr/>
        <p:txBody>
          <a:bodyPr/>
          <a:lstStyle/>
          <a:p>
            <a:pPr>
              <a:defRPr/>
            </a:pPr>
            <a:endParaRPr lang="es-ES"/>
          </a:p>
        </p:txBody>
      </p:sp>
      <p:sp>
        <p:nvSpPr>
          <p:cNvPr id="4" name="Slide Number Placeholder 3"/>
          <p:cNvSpPr>
            <a:spLocks noGrp="1"/>
          </p:cNvSpPr>
          <p:nvPr>
            <p:ph type="sldNum" sz="quarter" idx="12"/>
          </p:nvPr>
        </p:nvSpPr>
        <p:spPr/>
        <p:txBody>
          <a:bodyPr/>
          <a:lstStyle/>
          <a:p>
            <a:pPr>
              <a:defRPr/>
            </a:pPr>
            <a:fld id="{181AA942-5FBD-43C3-96CE-8BBF27564DB9}" type="slidenum">
              <a:rPr lang="es-ES" smtClean="0"/>
              <a:pPr>
                <a:defRPr/>
              </a:pPr>
              <a:t>‹#›</a:t>
            </a:fld>
            <a:endParaRPr lang="es-E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1" name="Rectangle 10"/>
          <p:cNvSpPr/>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ounded Rectangle 11"/>
          <p:cNvSpPr/>
          <p:nvPr/>
        </p:nvSpPr>
        <p:spPr>
          <a:xfrm>
            <a:off x="121920" y="101600"/>
            <a:ext cx="11948160" cy="6664960"/>
          </a:xfrm>
          <a:prstGeom prst="roundRect">
            <a:avLst>
              <a:gd name="adj" fmla="val 1735"/>
            </a:avLst>
          </a:prstGeom>
          <a:ln w="12700"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5181600" y="685800"/>
            <a:ext cx="6096000" cy="525780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pPr>
              <a:defRPr/>
            </a:pPr>
            <a:endParaRPr lang="es-ES"/>
          </a:p>
        </p:txBody>
      </p:sp>
      <p:sp>
        <p:nvSpPr>
          <p:cNvPr id="6" name="Footer Placeholder 5"/>
          <p:cNvSpPr>
            <a:spLocks noGrp="1"/>
          </p:cNvSpPr>
          <p:nvPr>
            <p:ph type="ftr" sz="quarter" idx="11"/>
          </p:nvPr>
        </p:nvSpPr>
        <p:spPr/>
        <p:txBody>
          <a:bodyPr/>
          <a:lstStyle/>
          <a:p>
            <a:pPr>
              <a:defRPr/>
            </a:pPr>
            <a:endParaRPr lang="es-ES"/>
          </a:p>
        </p:txBody>
      </p:sp>
      <p:sp>
        <p:nvSpPr>
          <p:cNvPr id="7" name="Slide Number Placeholder 6"/>
          <p:cNvSpPr>
            <a:spLocks noGrp="1"/>
          </p:cNvSpPr>
          <p:nvPr>
            <p:ph type="sldNum" sz="quarter" idx="12"/>
          </p:nvPr>
        </p:nvSpPr>
        <p:spPr/>
        <p:txBody>
          <a:bodyPr/>
          <a:lstStyle/>
          <a:p>
            <a:pPr>
              <a:defRPr/>
            </a:pPr>
            <a:fld id="{E2110A8B-A41C-4866-863C-59F1D83C0A4C}" type="slidenum">
              <a:rPr lang="es-ES" smtClean="0"/>
              <a:pPr>
                <a:defRPr/>
              </a:pPr>
              <a:t>‹#›</a:t>
            </a:fld>
            <a:endParaRPr lang="es-ES"/>
          </a:p>
        </p:txBody>
      </p:sp>
      <p:sp>
        <p:nvSpPr>
          <p:cNvPr id="8" name="Rectangle 7"/>
          <p:cNvSpPr/>
          <p:nvPr/>
        </p:nvSpPr>
        <p:spPr>
          <a:xfrm>
            <a:off x="746712" y="1505712"/>
            <a:ext cx="3622088" cy="3523488"/>
          </a:xfrm>
          <a:prstGeom prst="rect">
            <a:avLst/>
          </a:prstGeom>
          <a:solidFill>
            <a:srgbClr val="FFFFFF">
              <a:alpha val="83000"/>
            </a:srgb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902254" y="1642472"/>
            <a:ext cx="3311005" cy="3234328"/>
          </a:xfrm>
          <a:prstGeom prst="rect">
            <a:avLst/>
          </a:prstGeom>
          <a:solidFill>
            <a:srgbClr val="FFFFFF"/>
          </a:solidFill>
          <a:ln w="6350" cmpd="dbl">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p:cNvSpPr>
            <a:spLocks noGrp="1"/>
          </p:cNvSpPr>
          <p:nvPr>
            <p:ph type="body" sz="half" idx="2"/>
          </p:nvPr>
        </p:nvSpPr>
        <p:spPr>
          <a:xfrm>
            <a:off x="1025334" y="2971800"/>
            <a:ext cx="3064845" cy="1752600"/>
          </a:xfrm>
        </p:spPr>
        <p:txBody>
          <a:bodyPr/>
          <a:lstStyle>
            <a:lvl1pPr marL="0" indent="0">
              <a:spcBef>
                <a:spcPts val="400"/>
              </a:spcBef>
              <a:buNone/>
              <a:defRPr sz="1400">
                <a:solidFill>
                  <a:schemeClr val="accent1">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 name="Title 1"/>
          <p:cNvSpPr>
            <a:spLocks noGrp="1"/>
          </p:cNvSpPr>
          <p:nvPr>
            <p:ph type="title"/>
          </p:nvPr>
        </p:nvSpPr>
        <p:spPr>
          <a:xfrm>
            <a:off x="1025334" y="1734312"/>
            <a:ext cx="3064845" cy="1191620"/>
          </a:xfrm>
        </p:spPr>
        <p:txBody>
          <a:bodyPr anchor="b">
            <a:normAutofit/>
          </a:bodyPr>
          <a:lstStyle>
            <a:lvl1pPr algn="l">
              <a:defRPr sz="2000" b="0">
                <a:solidFill>
                  <a:schemeClr val="accent1">
                    <a:lumMod val="75000"/>
                  </a:schemeClr>
                </a:solidFill>
              </a:defRPr>
            </a:lvl1pPr>
          </a:lstStyle>
          <a:p>
            <a:r>
              <a:rPr lang="en-US" smtClean="0"/>
              <a:t>Click to edit Master title style</a:t>
            </a:r>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lvl5pPr>
              <a:defRPr/>
            </a:lvl5pPr>
            <a:lvl6pPr>
              <a:defRPr/>
            </a:lvl6pPr>
            <a:lvl7pPr>
              <a:defRPr/>
            </a:lvl7pPr>
            <a:lvl8pPr>
              <a:defRPr/>
            </a:lvl8pPr>
            <a:lvl9pPr>
              <a:buFont typeface="Arial" pitchFamily="34" charset="0"/>
              <a:buChar char="•"/>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Date Placeholder 3"/>
          <p:cNvSpPr>
            <a:spLocks noGrp="1"/>
          </p:cNvSpPr>
          <p:nvPr>
            <p:ph type="dt" sz="half" idx="10"/>
          </p:nvPr>
        </p:nvSpPr>
        <p:spPr/>
        <p:txBody>
          <a:bodyPr/>
          <a:lstStyle/>
          <a:p>
            <a:pPr>
              <a:defRPr/>
            </a:pPr>
            <a:endParaRPr lang="es-ES"/>
          </a:p>
        </p:txBody>
      </p:sp>
      <p:sp>
        <p:nvSpPr>
          <p:cNvPr id="5" name="Footer Placeholder 4"/>
          <p:cNvSpPr>
            <a:spLocks noGrp="1"/>
          </p:cNvSpPr>
          <p:nvPr>
            <p:ph type="ftr" sz="quarter" idx="11"/>
          </p:nvPr>
        </p:nvSpPr>
        <p:spPr/>
        <p:txBody>
          <a:bodyPr/>
          <a:lstStyle/>
          <a:p>
            <a:pPr>
              <a:defRPr/>
            </a:pPr>
            <a:endParaRPr lang="es-ES"/>
          </a:p>
        </p:txBody>
      </p:sp>
      <p:sp>
        <p:nvSpPr>
          <p:cNvPr id="6" name="Slide Number Placeholder 5"/>
          <p:cNvSpPr>
            <a:spLocks noGrp="1"/>
          </p:cNvSpPr>
          <p:nvPr>
            <p:ph type="sldNum" sz="quarter" idx="12"/>
          </p:nvPr>
        </p:nvSpPr>
        <p:spPr/>
        <p:txBody>
          <a:bodyPr/>
          <a:lstStyle/>
          <a:p>
            <a:pPr>
              <a:defRPr/>
            </a:pPr>
            <a:fld id="{2841CD20-9218-4F47-B8B2-C19600DC97A9}" type="slidenum">
              <a:rPr lang="es-ES" smtClean="0"/>
              <a:pPr>
                <a:defRPr/>
              </a:pPr>
              <a:t>‹#›</a:t>
            </a:fld>
            <a:endParaRPr lang="es-E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 name="Rounded Rectangle 8"/>
          <p:cNvSpPr/>
          <p:nvPr/>
        </p:nvSpPr>
        <p:spPr>
          <a:xfrm>
            <a:off x="121920" y="101600"/>
            <a:ext cx="11948160" cy="6664960"/>
          </a:xfrm>
          <a:prstGeom prst="roundRect">
            <a:avLst>
              <a:gd name="adj" fmla="val 1735"/>
            </a:avLst>
          </a:prstGeom>
          <a:ln w="12700"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idx="1"/>
          </p:nvPr>
        </p:nvSpPr>
        <p:spPr>
          <a:xfrm>
            <a:off x="914400" y="621437"/>
            <a:ext cx="10363200" cy="4331564"/>
          </a:xfrm>
          <a:solidFill>
            <a:schemeClr val="bg2"/>
          </a:solidFill>
          <a:ln>
            <a:noFill/>
          </a:ln>
          <a:effectLst>
            <a:softEdge rad="12700"/>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5" name="Date Placeholder 4"/>
          <p:cNvSpPr>
            <a:spLocks noGrp="1"/>
          </p:cNvSpPr>
          <p:nvPr>
            <p:ph type="dt" sz="half" idx="10"/>
          </p:nvPr>
        </p:nvSpPr>
        <p:spPr/>
        <p:txBody>
          <a:bodyPr/>
          <a:lstStyle/>
          <a:p>
            <a:pPr>
              <a:defRPr/>
            </a:pPr>
            <a:endParaRPr lang="es-ES"/>
          </a:p>
        </p:txBody>
      </p:sp>
      <p:sp>
        <p:nvSpPr>
          <p:cNvPr id="7" name="Slide Number Placeholder 6"/>
          <p:cNvSpPr>
            <a:spLocks noGrp="1"/>
          </p:cNvSpPr>
          <p:nvPr>
            <p:ph type="sldNum" sz="quarter" idx="12"/>
          </p:nvPr>
        </p:nvSpPr>
        <p:spPr/>
        <p:txBody>
          <a:bodyPr/>
          <a:lstStyle/>
          <a:p>
            <a:pPr>
              <a:defRPr/>
            </a:pPr>
            <a:fld id="{8874B7C5-6E58-41C0-ACD4-757469B94A24}" type="slidenum">
              <a:rPr lang="es-ES" smtClean="0"/>
              <a:pPr>
                <a:defRPr/>
              </a:pPr>
              <a:t>‹#›</a:t>
            </a:fld>
            <a:endParaRPr lang="es-ES"/>
          </a:p>
        </p:txBody>
      </p:sp>
      <p:sp>
        <p:nvSpPr>
          <p:cNvPr id="10" name="Rectangle 9"/>
          <p:cNvSpPr/>
          <p:nvPr/>
        </p:nvSpPr>
        <p:spPr>
          <a:xfrm>
            <a:off x="914400" y="4953000"/>
            <a:ext cx="10363200" cy="1371600"/>
          </a:xfrm>
          <a:prstGeom prst="rect">
            <a:avLst/>
          </a:prstGeom>
          <a:solidFill>
            <a:srgbClr val="FFFFFF">
              <a:alpha val="83000"/>
            </a:srgb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1016000" y="5029200"/>
            <a:ext cx="10134353" cy="1202924"/>
          </a:xfrm>
          <a:prstGeom prst="rect">
            <a:avLst/>
          </a:prstGeom>
          <a:solidFill>
            <a:srgbClr val="FFFFFF"/>
          </a:solidFill>
          <a:ln w="6350" cmpd="dbl">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ooter Placeholder 5"/>
          <p:cNvSpPr>
            <a:spLocks noGrp="1"/>
          </p:cNvSpPr>
          <p:nvPr>
            <p:ph type="ftr" sz="quarter" idx="11"/>
          </p:nvPr>
        </p:nvSpPr>
        <p:spPr/>
        <p:txBody>
          <a:bodyPr/>
          <a:lstStyle/>
          <a:p>
            <a:pPr>
              <a:defRPr/>
            </a:pPr>
            <a:endParaRPr lang="es-ES"/>
          </a:p>
        </p:txBody>
      </p:sp>
      <p:sp>
        <p:nvSpPr>
          <p:cNvPr id="13" name="Rectangle 12"/>
          <p:cNvSpPr/>
          <p:nvPr/>
        </p:nvSpPr>
        <p:spPr>
          <a:xfrm>
            <a:off x="1219200" y="5638800"/>
            <a:ext cx="9771352" cy="451696"/>
          </a:xfrm>
          <a:prstGeom prst="rect">
            <a:avLst/>
          </a:prstGeom>
          <a:solidFill>
            <a:schemeClr val="accent1"/>
          </a:solidFill>
          <a:ln w="6350" cmpd="dbl">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807452" y="5074920"/>
            <a:ext cx="10594848" cy="1097280"/>
          </a:xfrm>
          <a:prstGeom prst="rect">
            <a:avLst/>
          </a:prstGeom>
          <a:noFill/>
          <a:ln w="6350" cmpd="dbl">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p:cNvSpPr>
            <a:spLocks noGrp="1"/>
          </p:cNvSpPr>
          <p:nvPr>
            <p:ph type="body" sz="half" idx="2"/>
          </p:nvPr>
        </p:nvSpPr>
        <p:spPr>
          <a:xfrm>
            <a:off x="1275052" y="5656557"/>
            <a:ext cx="9659648" cy="401715"/>
          </a:xfrm>
        </p:spPr>
        <p:txBody>
          <a:bodyPr anchor="ctr">
            <a:normAutofit/>
          </a:bodyPr>
          <a:lstStyle>
            <a:lvl1pPr marL="0" indent="0" algn="ctr">
              <a:buNone/>
              <a:defRPr sz="1500" cap="all" spc="250" baseline="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 name="Title 1"/>
          <p:cNvSpPr>
            <a:spLocks noGrp="1"/>
          </p:cNvSpPr>
          <p:nvPr>
            <p:ph type="title"/>
          </p:nvPr>
        </p:nvSpPr>
        <p:spPr>
          <a:xfrm>
            <a:off x="1219200" y="5105401"/>
            <a:ext cx="9771352" cy="523043"/>
          </a:xfrm>
        </p:spPr>
        <p:txBody>
          <a:bodyPr anchor="ctr" anchorCtr="0"/>
          <a:lstStyle>
            <a:lvl1pPr algn="ctr">
              <a:defRPr sz="2000" b="0">
                <a:solidFill>
                  <a:schemeClr val="accent1">
                    <a:lumMod val="75000"/>
                  </a:schemeClr>
                </a:solidFill>
              </a:defRPr>
            </a:lvl1pPr>
          </a:lstStyle>
          <a:p>
            <a:r>
              <a:rPr lang="en-US" smtClean="0"/>
              <a:t>Click to edit Master title style</a:t>
            </a:r>
            <a:endParaRPr lang="en-US" dirty="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a:defRPr/>
            </a:pPr>
            <a:endParaRPr lang="es-ES"/>
          </a:p>
        </p:txBody>
      </p:sp>
      <p:sp>
        <p:nvSpPr>
          <p:cNvPr id="5" name="Footer Placeholder 4"/>
          <p:cNvSpPr>
            <a:spLocks noGrp="1"/>
          </p:cNvSpPr>
          <p:nvPr>
            <p:ph type="ftr" sz="quarter" idx="11"/>
          </p:nvPr>
        </p:nvSpPr>
        <p:spPr/>
        <p:txBody>
          <a:bodyPr/>
          <a:lstStyle/>
          <a:p>
            <a:pPr>
              <a:defRPr/>
            </a:pPr>
            <a:endParaRPr lang="es-ES"/>
          </a:p>
        </p:txBody>
      </p:sp>
      <p:sp>
        <p:nvSpPr>
          <p:cNvPr id="6" name="Slide Number Placeholder 5"/>
          <p:cNvSpPr>
            <a:spLocks noGrp="1"/>
          </p:cNvSpPr>
          <p:nvPr>
            <p:ph type="sldNum" sz="quarter" idx="12"/>
          </p:nvPr>
        </p:nvSpPr>
        <p:spPr/>
        <p:txBody>
          <a:bodyPr/>
          <a:lstStyle/>
          <a:p>
            <a:pPr>
              <a:defRPr/>
            </a:pPr>
            <a:fld id="{A1FA052C-F5F9-458F-AB64-75733570CE95}" type="slidenum">
              <a:rPr lang="es-ES" smtClean="0"/>
              <a:pPr>
                <a:defRPr/>
              </a:pPr>
              <a:t>‹#›</a:t>
            </a:fld>
            <a:endParaRPr lang="es-E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9148936" y="228600"/>
            <a:ext cx="2479040" cy="6122634"/>
          </a:xfrm>
          <a:prstGeom prst="rect">
            <a:avLst/>
          </a:prstGeom>
          <a:solidFill>
            <a:srgbClr val="FFFFFF">
              <a:alpha val="85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sz="1800" kern="1200">
              <a:solidFill>
                <a:schemeClr val="lt1"/>
              </a:solidFill>
              <a:latin typeface="+mn-lt"/>
              <a:ea typeface="+mn-ea"/>
              <a:cs typeface="+mn-cs"/>
            </a:endParaRPr>
          </a:p>
        </p:txBody>
      </p:sp>
      <p:sp>
        <p:nvSpPr>
          <p:cNvPr id="8" name="Rectangle 7"/>
          <p:cNvSpPr/>
          <p:nvPr/>
        </p:nvSpPr>
        <p:spPr>
          <a:xfrm>
            <a:off x="9273634" y="351410"/>
            <a:ext cx="2229647" cy="5877017"/>
          </a:xfrm>
          <a:prstGeom prst="rect">
            <a:avLst/>
          </a:prstGeom>
          <a:solidFill>
            <a:srgbClr val="FFFFFF"/>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Vertical Title 1"/>
          <p:cNvSpPr>
            <a:spLocks noGrp="1"/>
          </p:cNvSpPr>
          <p:nvPr>
            <p:ph type="title" orient="vert"/>
          </p:nvPr>
        </p:nvSpPr>
        <p:spPr>
          <a:xfrm>
            <a:off x="9398103" y="395428"/>
            <a:ext cx="1980708" cy="578898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09600" y="381000"/>
            <a:ext cx="8229600" cy="5791201"/>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pPr>
              <a:defRPr/>
            </a:pPr>
            <a:endParaRPr lang="es-ES"/>
          </a:p>
        </p:txBody>
      </p:sp>
      <p:sp>
        <p:nvSpPr>
          <p:cNvPr id="5" name="Footer Placeholder 4"/>
          <p:cNvSpPr>
            <a:spLocks noGrp="1"/>
          </p:cNvSpPr>
          <p:nvPr>
            <p:ph type="ftr" sz="quarter" idx="11"/>
          </p:nvPr>
        </p:nvSpPr>
        <p:spPr/>
        <p:txBody>
          <a:bodyPr/>
          <a:lstStyle/>
          <a:p>
            <a:pPr>
              <a:defRPr/>
            </a:pPr>
            <a:endParaRPr lang="es-ES"/>
          </a:p>
        </p:txBody>
      </p:sp>
      <p:sp>
        <p:nvSpPr>
          <p:cNvPr id="6" name="Slide Number Placeholder 5"/>
          <p:cNvSpPr>
            <a:spLocks noGrp="1"/>
          </p:cNvSpPr>
          <p:nvPr>
            <p:ph type="sldNum" sz="quarter" idx="12"/>
          </p:nvPr>
        </p:nvSpPr>
        <p:spPr/>
        <p:txBody>
          <a:bodyPr/>
          <a:lstStyle/>
          <a:p>
            <a:pPr>
              <a:defRPr/>
            </a:pPr>
            <a:fld id="{3ECE8CA5-B3F2-45F6-90DA-6C2EF3EFE0CE}" type="slidenum">
              <a:rPr lang="es-ES" smtClean="0"/>
              <a:pPr>
                <a:defRPr/>
              </a:pPr>
              <a:t>‹#›</a:t>
            </a:fld>
            <a:endParaRPr lang="es-E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1371601"/>
            <a:ext cx="10363200" cy="2505075"/>
          </a:xfrm>
        </p:spPr>
        <p:txBody>
          <a:bodyPr anchor="b"/>
          <a:lstStyle>
            <a:lvl1pPr algn="ctr" defTabSz="914400" rtl="0" eaLnBrk="1" latinLnBrk="0" hangingPunct="1">
              <a:lnSpc>
                <a:spcPct val="100000"/>
              </a:lnSpc>
              <a:spcBef>
                <a:spcPct val="0"/>
              </a:spcBef>
              <a:buNone/>
              <a:defRPr lang="en-US" sz="4800" kern="1200" dirty="0" smtClean="0">
                <a:solidFill>
                  <a:schemeClr val="tx2"/>
                </a:solidFill>
                <a:effectLst>
                  <a:outerShdw blurRad="63500" dist="38100" dir="5400000" algn="t" rotWithShape="0">
                    <a:prstClr val="black">
                      <a:alpha val="25000"/>
                    </a:prstClr>
                  </a:outerShdw>
                </a:effectLst>
                <a:latin typeface="+mn-lt"/>
                <a:ea typeface="+mj-ea"/>
                <a:cs typeface="+mj-cs"/>
              </a:defRPr>
            </a:lvl1pPr>
          </a:lstStyle>
          <a:p>
            <a:r>
              <a:rPr lang="en-US" smtClean="0"/>
              <a:t>Click to edit Master title style</a:t>
            </a:r>
            <a:endParaRPr lang="en-US" dirty="0"/>
          </a:p>
        </p:txBody>
      </p:sp>
      <p:sp>
        <p:nvSpPr>
          <p:cNvPr id="3" name="Text Placeholder 2"/>
          <p:cNvSpPr>
            <a:spLocks noGrp="1"/>
          </p:cNvSpPr>
          <p:nvPr>
            <p:ph type="body" idx="1"/>
          </p:nvPr>
        </p:nvSpPr>
        <p:spPr>
          <a:xfrm>
            <a:off x="963084" y="4068764"/>
            <a:ext cx="10363200" cy="1131887"/>
          </a:xfrm>
        </p:spPr>
        <p:txBody>
          <a:bodyPr anchor="t"/>
          <a:lstStyle>
            <a:lvl1pPr marL="0" indent="0" algn="ctr">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pPr>
              <a:defRPr/>
            </a:pPr>
            <a:endParaRPr lang="es-ES"/>
          </a:p>
        </p:txBody>
      </p:sp>
      <p:sp>
        <p:nvSpPr>
          <p:cNvPr id="5" name="Footer Placeholder 4"/>
          <p:cNvSpPr>
            <a:spLocks noGrp="1"/>
          </p:cNvSpPr>
          <p:nvPr>
            <p:ph type="ftr" sz="quarter" idx="11"/>
          </p:nvPr>
        </p:nvSpPr>
        <p:spPr/>
        <p:txBody>
          <a:bodyPr/>
          <a:lstStyle/>
          <a:p>
            <a:pPr>
              <a:defRPr/>
            </a:pPr>
            <a:endParaRPr lang="es-ES"/>
          </a:p>
        </p:txBody>
      </p:sp>
      <p:sp>
        <p:nvSpPr>
          <p:cNvPr id="6" name="Slide Number Placeholder 5"/>
          <p:cNvSpPr>
            <a:spLocks noGrp="1"/>
          </p:cNvSpPr>
          <p:nvPr>
            <p:ph type="sldNum" sz="quarter" idx="12"/>
          </p:nvPr>
        </p:nvSpPr>
        <p:spPr/>
        <p:txBody>
          <a:bodyPr/>
          <a:lstStyle/>
          <a:p>
            <a:pPr>
              <a:defRPr/>
            </a:pPr>
            <a:fld id="{47ED6C4A-DA00-4F25-9C11-67B870027102}" type="slidenum">
              <a:rPr lang="es-ES" smtClean="0"/>
              <a:pPr>
                <a:defRPr/>
              </a:pPr>
              <a:t>‹#›</a:t>
            </a:fld>
            <a:endParaRPr lang="es-ES"/>
          </a:p>
        </p:txBody>
      </p:sp>
      <p:sp>
        <p:nvSpPr>
          <p:cNvPr id="7" name="Oval 6"/>
          <p:cNvSpPr/>
          <p:nvPr/>
        </p:nvSpPr>
        <p:spPr>
          <a:xfrm>
            <a:off x="5994400" y="3924300"/>
            <a:ext cx="113029"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6261100" y="3924300"/>
            <a:ext cx="113029"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5728971" y="3924300"/>
            <a:ext cx="113029"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3"/>
          <p:cNvSpPr>
            <a:spLocks noGrp="1"/>
          </p:cNvSpPr>
          <p:nvPr>
            <p:ph sz="half" idx="2"/>
          </p:nvPr>
        </p:nvSpPr>
        <p:spPr>
          <a:xfrm>
            <a:off x="6197600" y="1600201"/>
            <a:ext cx="5384800" cy="4525963"/>
          </a:xfrm>
        </p:spPr>
        <p:txBody>
          <a:bodyPr/>
          <a:lstStyle>
            <a:lvl1pPr>
              <a:defRPr sz="24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Date Placeholder 4"/>
          <p:cNvSpPr>
            <a:spLocks noGrp="1"/>
          </p:cNvSpPr>
          <p:nvPr>
            <p:ph type="dt" sz="half" idx="10"/>
          </p:nvPr>
        </p:nvSpPr>
        <p:spPr/>
        <p:txBody>
          <a:bodyPr/>
          <a:lstStyle/>
          <a:p>
            <a:pPr>
              <a:defRPr/>
            </a:pPr>
            <a:endParaRPr lang="es-ES"/>
          </a:p>
        </p:txBody>
      </p:sp>
      <p:sp>
        <p:nvSpPr>
          <p:cNvPr id="6" name="Footer Placeholder 5"/>
          <p:cNvSpPr>
            <a:spLocks noGrp="1"/>
          </p:cNvSpPr>
          <p:nvPr>
            <p:ph type="ftr" sz="quarter" idx="11"/>
          </p:nvPr>
        </p:nvSpPr>
        <p:spPr/>
        <p:txBody>
          <a:bodyPr/>
          <a:lstStyle/>
          <a:p>
            <a:pPr>
              <a:defRPr/>
            </a:pPr>
            <a:endParaRPr lang="es-ES"/>
          </a:p>
        </p:txBody>
      </p:sp>
      <p:sp>
        <p:nvSpPr>
          <p:cNvPr id="7" name="Slide Number Placeholder 6"/>
          <p:cNvSpPr>
            <a:spLocks noGrp="1"/>
          </p:cNvSpPr>
          <p:nvPr>
            <p:ph type="sldNum" sz="quarter" idx="12"/>
          </p:nvPr>
        </p:nvSpPr>
        <p:spPr/>
        <p:txBody>
          <a:bodyPr/>
          <a:lstStyle/>
          <a:p>
            <a:pPr>
              <a:defRPr/>
            </a:pPr>
            <a:fld id="{84A30E53-383A-46BD-8337-6209C200C3A7}" type="slidenum">
              <a:rPr lang="es-ES" smtClean="0"/>
              <a:pPr>
                <a:defRPr/>
              </a:pPr>
              <a:t>‹#›</a:t>
            </a:fld>
            <a:endParaRPr lang="es-ES"/>
          </a:p>
        </p:txBody>
      </p:sp>
      <p:sp>
        <p:nvSpPr>
          <p:cNvPr id="9" name="Content Placeholder 8"/>
          <p:cNvSpPr>
            <a:spLocks noGrp="1"/>
          </p:cNvSpPr>
          <p:nvPr>
            <p:ph sz="quarter" idx="13"/>
          </p:nvPr>
        </p:nvSpPr>
        <p:spPr>
          <a:xfrm>
            <a:off x="487680" y="1600200"/>
            <a:ext cx="5388864" cy="452628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600" y="1600200"/>
            <a:ext cx="5386917" cy="609600"/>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5" name="Text Placeholder 4"/>
          <p:cNvSpPr>
            <a:spLocks noGrp="1"/>
          </p:cNvSpPr>
          <p:nvPr>
            <p:ph type="body" sz="quarter" idx="3"/>
          </p:nvPr>
        </p:nvSpPr>
        <p:spPr>
          <a:xfrm>
            <a:off x="6197601" y="1600200"/>
            <a:ext cx="5389033" cy="609600"/>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7" name="Date Placeholder 6"/>
          <p:cNvSpPr>
            <a:spLocks noGrp="1"/>
          </p:cNvSpPr>
          <p:nvPr>
            <p:ph type="dt" sz="half" idx="10"/>
          </p:nvPr>
        </p:nvSpPr>
        <p:spPr/>
        <p:txBody>
          <a:bodyPr/>
          <a:lstStyle/>
          <a:p>
            <a:pPr>
              <a:defRPr/>
            </a:pPr>
            <a:endParaRPr lang="es-ES"/>
          </a:p>
        </p:txBody>
      </p:sp>
      <p:sp>
        <p:nvSpPr>
          <p:cNvPr id="8" name="Footer Placeholder 7"/>
          <p:cNvSpPr>
            <a:spLocks noGrp="1"/>
          </p:cNvSpPr>
          <p:nvPr>
            <p:ph type="ftr" sz="quarter" idx="11"/>
          </p:nvPr>
        </p:nvSpPr>
        <p:spPr/>
        <p:txBody>
          <a:bodyPr/>
          <a:lstStyle/>
          <a:p>
            <a:pPr>
              <a:defRPr/>
            </a:pPr>
            <a:endParaRPr lang="es-ES"/>
          </a:p>
        </p:txBody>
      </p:sp>
      <p:sp>
        <p:nvSpPr>
          <p:cNvPr id="9" name="Slide Number Placeholder 8"/>
          <p:cNvSpPr>
            <a:spLocks noGrp="1"/>
          </p:cNvSpPr>
          <p:nvPr>
            <p:ph type="sldNum" sz="quarter" idx="12"/>
          </p:nvPr>
        </p:nvSpPr>
        <p:spPr/>
        <p:txBody>
          <a:bodyPr/>
          <a:lstStyle/>
          <a:p>
            <a:pPr>
              <a:defRPr/>
            </a:pPr>
            <a:fld id="{B76D0F19-9B76-4E40-9F27-5FB6AE3DC07E}" type="slidenum">
              <a:rPr lang="es-ES" smtClean="0"/>
              <a:pPr>
                <a:defRPr/>
              </a:pPr>
              <a:t>‹#›</a:t>
            </a:fld>
            <a:endParaRPr lang="es-ES"/>
          </a:p>
        </p:txBody>
      </p:sp>
      <p:sp>
        <p:nvSpPr>
          <p:cNvPr id="11" name="Content Placeholder 10"/>
          <p:cNvSpPr>
            <a:spLocks noGrp="1"/>
          </p:cNvSpPr>
          <p:nvPr>
            <p:ph sz="quarter" idx="13"/>
          </p:nvPr>
        </p:nvSpPr>
        <p:spPr>
          <a:xfrm>
            <a:off x="609600" y="2212848"/>
            <a:ext cx="5388864" cy="391363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Content Placeholder 12"/>
          <p:cNvSpPr>
            <a:spLocks noGrp="1"/>
          </p:cNvSpPr>
          <p:nvPr>
            <p:ph sz="quarter" idx="14"/>
          </p:nvPr>
        </p:nvSpPr>
        <p:spPr>
          <a:xfrm>
            <a:off x="6230112" y="2212849"/>
            <a:ext cx="5388864" cy="39131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pPr>
              <a:defRPr/>
            </a:pPr>
            <a:endParaRPr lang="es-ES"/>
          </a:p>
        </p:txBody>
      </p:sp>
      <p:sp>
        <p:nvSpPr>
          <p:cNvPr id="4" name="Footer Placeholder 3"/>
          <p:cNvSpPr>
            <a:spLocks noGrp="1"/>
          </p:cNvSpPr>
          <p:nvPr>
            <p:ph type="ftr" sz="quarter" idx="11"/>
          </p:nvPr>
        </p:nvSpPr>
        <p:spPr/>
        <p:txBody>
          <a:bodyPr/>
          <a:lstStyle/>
          <a:p>
            <a:pPr>
              <a:defRPr/>
            </a:pPr>
            <a:endParaRPr lang="es-ES"/>
          </a:p>
        </p:txBody>
      </p:sp>
      <p:sp>
        <p:nvSpPr>
          <p:cNvPr id="5" name="Slide Number Placeholder 4"/>
          <p:cNvSpPr>
            <a:spLocks noGrp="1"/>
          </p:cNvSpPr>
          <p:nvPr>
            <p:ph type="sldNum" sz="quarter" idx="12"/>
          </p:nvPr>
        </p:nvSpPr>
        <p:spPr/>
        <p:txBody>
          <a:bodyPr/>
          <a:lstStyle/>
          <a:p>
            <a:pPr>
              <a:defRPr/>
            </a:pPr>
            <a:fld id="{EA392807-9C26-4E22-AC12-638C681A520A}" type="slidenum">
              <a:rPr lang="es-ES" smtClean="0"/>
              <a:pPr>
                <a:defRPr/>
              </a:pPr>
              <a:t>‹#›</a:t>
            </a:fld>
            <a:endParaRPr lang="es-E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endParaRPr lang="es-ES"/>
          </a:p>
        </p:txBody>
      </p:sp>
      <p:sp>
        <p:nvSpPr>
          <p:cNvPr id="3" name="Footer Placeholder 2"/>
          <p:cNvSpPr>
            <a:spLocks noGrp="1"/>
          </p:cNvSpPr>
          <p:nvPr>
            <p:ph type="ftr" sz="quarter" idx="11"/>
          </p:nvPr>
        </p:nvSpPr>
        <p:spPr/>
        <p:txBody>
          <a:bodyPr/>
          <a:lstStyle/>
          <a:p>
            <a:pPr>
              <a:defRPr/>
            </a:pPr>
            <a:endParaRPr lang="es-ES"/>
          </a:p>
        </p:txBody>
      </p:sp>
      <p:sp>
        <p:nvSpPr>
          <p:cNvPr id="4" name="Slide Number Placeholder 3"/>
          <p:cNvSpPr>
            <a:spLocks noGrp="1"/>
          </p:cNvSpPr>
          <p:nvPr>
            <p:ph type="sldNum" sz="quarter" idx="12"/>
          </p:nvPr>
        </p:nvSpPr>
        <p:spPr/>
        <p:txBody>
          <a:bodyPr/>
          <a:lstStyle/>
          <a:p>
            <a:pPr>
              <a:defRPr/>
            </a:pPr>
            <a:fld id="{181AA942-5FBD-43C3-96CE-8BBF27564DB9}" type="slidenum">
              <a:rPr lang="es-ES" smtClean="0"/>
              <a:pPr>
                <a:defRPr/>
              </a:pPr>
              <a:t>‹#›</a:t>
            </a:fld>
            <a:endParaRPr lang="es-E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876117" y="266700"/>
            <a:ext cx="4011084" cy="2095500"/>
          </a:xfrm>
        </p:spPr>
        <p:txBody>
          <a:bodyPr anchor="b"/>
          <a:lstStyle>
            <a:lvl1pPr algn="ctr">
              <a:lnSpc>
                <a:spcPct val="100000"/>
              </a:lnSpc>
              <a:defRPr sz="2800" b="0">
                <a:effectLst>
                  <a:outerShdw blurRad="50800" dist="25400" dir="5400000" algn="t" rotWithShape="0">
                    <a:prstClr val="black">
                      <a:alpha val="25000"/>
                    </a:prstClr>
                  </a:outerShdw>
                </a:effectLst>
              </a:defRPr>
            </a:lvl1pPr>
          </a:lstStyle>
          <a:p>
            <a:r>
              <a:rPr lang="en-US" smtClean="0"/>
              <a:t>Click to edit Master title style</a:t>
            </a:r>
            <a:endParaRPr lang="en-US" dirty="0"/>
          </a:p>
        </p:txBody>
      </p:sp>
      <p:sp>
        <p:nvSpPr>
          <p:cNvPr id="3" name="Content Placeholder 2"/>
          <p:cNvSpPr>
            <a:spLocks noGrp="1"/>
          </p:cNvSpPr>
          <p:nvPr>
            <p:ph idx="1"/>
          </p:nvPr>
        </p:nvSpPr>
        <p:spPr>
          <a:xfrm>
            <a:off x="958850" y="273051"/>
            <a:ext cx="6661151"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7876117" y="2438401"/>
            <a:ext cx="4011084" cy="3687763"/>
          </a:xfrm>
        </p:spPr>
        <p:txBody>
          <a:bodyPr>
            <a:normAutofit/>
          </a:bodyPr>
          <a:lstStyle>
            <a:lvl1pPr marL="0" indent="0" algn="ctr">
              <a:lnSpc>
                <a:spcPct val="125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pPr>
              <a:defRPr/>
            </a:pPr>
            <a:endParaRPr lang="es-ES"/>
          </a:p>
        </p:txBody>
      </p:sp>
      <p:sp>
        <p:nvSpPr>
          <p:cNvPr id="6" name="Footer Placeholder 5"/>
          <p:cNvSpPr>
            <a:spLocks noGrp="1"/>
          </p:cNvSpPr>
          <p:nvPr>
            <p:ph type="ftr" sz="quarter" idx="11"/>
          </p:nvPr>
        </p:nvSpPr>
        <p:spPr/>
        <p:txBody>
          <a:bodyPr/>
          <a:lstStyle/>
          <a:p>
            <a:pPr>
              <a:defRPr/>
            </a:pPr>
            <a:endParaRPr lang="es-ES"/>
          </a:p>
        </p:txBody>
      </p:sp>
      <p:sp>
        <p:nvSpPr>
          <p:cNvPr id="7" name="Slide Number Placeholder 6"/>
          <p:cNvSpPr>
            <a:spLocks noGrp="1"/>
          </p:cNvSpPr>
          <p:nvPr>
            <p:ph type="sldNum" sz="quarter" idx="12"/>
          </p:nvPr>
        </p:nvSpPr>
        <p:spPr/>
        <p:txBody>
          <a:bodyPr/>
          <a:lstStyle/>
          <a:p>
            <a:pPr>
              <a:defRPr/>
            </a:pPr>
            <a:fld id="{E2110A8B-A41C-4866-863C-59F1D83C0A4C}" type="slidenum">
              <a:rPr lang="es-ES" smtClean="0"/>
              <a:pPr>
                <a:defRPr/>
              </a:pPr>
              <a:t>‹#›</a:t>
            </a:fld>
            <a:endParaRPr lang="es-E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239435" y="228600"/>
            <a:ext cx="7615765" cy="895350"/>
          </a:xfrm>
        </p:spPr>
        <p:txBody>
          <a:bodyPr anchor="b"/>
          <a:lstStyle>
            <a:lvl1pPr algn="ctr">
              <a:lnSpc>
                <a:spcPct val="100000"/>
              </a:lnSpc>
              <a:defRPr sz="2800" b="0"/>
            </a:lvl1pPr>
          </a:lstStyle>
          <a:p>
            <a:r>
              <a:rPr lang="en-US" smtClean="0"/>
              <a:t>Click to edit Master title style</a:t>
            </a:r>
            <a:endParaRPr lang="en-US" dirty="0"/>
          </a:p>
        </p:txBody>
      </p:sp>
      <p:sp>
        <p:nvSpPr>
          <p:cNvPr id="3" name="Picture Placeholder 2"/>
          <p:cNvSpPr>
            <a:spLocks noGrp="1"/>
          </p:cNvSpPr>
          <p:nvPr>
            <p:ph type="pic" idx="1"/>
          </p:nvPr>
        </p:nvSpPr>
        <p:spPr>
          <a:xfrm>
            <a:off x="2010835" y="1143000"/>
            <a:ext cx="8072965" cy="4541044"/>
          </a:xfrm>
          <a:ln w="76200">
            <a:solidFill>
              <a:schemeClr val="bg1"/>
            </a:solidFill>
          </a:ln>
          <a:effectLst>
            <a:outerShdw blurRad="88900" dist="50800" dir="5400000" algn="ctr" rotWithShape="0">
              <a:srgbClr val="000000">
                <a:alpha val="25000"/>
              </a:srgbClr>
            </a:outerShdw>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2239435" y="5810250"/>
            <a:ext cx="7615765" cy="5334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pPr>
              <a:defRPr/>
            </a:pPr>
            <a:endParaRPr lang="es-ES"/>
          </a:p>
        </p:txBody>
      </p:sp>
      <p:sp>
        <p:nvSpPr>
          <p:cNvPr id="6" name="Footer Placeholder 5"/>
          <p:cNvSpPr>
            <a:spLocks noGrp="1"/>
          </p:cNvSpPr>
          <p:nvPr>
            <p:ph type="ftr" sz="quarter" idx="11"/>
          </p:nvPr>
        </p:nvSpPr>
        <p:spPr/>
        <p:txBody>
          <a:bodyPr/>
          <a:lstStyle/>
          <a:p>
            <a:pPr>
              <a:defRPr/>
            </a:pPr>
            <a:endParaRPr lang="es-ES"/>
          </a:p>
        </p:txBody>
      </p:sp>
      <p:sp>
        <p:nvSpPr>
          <p:cNvPr id="7" name="Slide Number Placeholder 6"/>
          <p:cNvSpPr>
            <a:spLocks noGrp="1"/>
          </p:cNvSpPr>
          <p:nvPr>
            <p:ph type="sldNum" sz="quarter" idx="12"/>
          </p:nvPr>
        </p:nvSpPr>
        <p:spPr/>
        <p:txBody>
          <a:bodyPr/>
          <a:lstStyle/>
          <a:p>
            <a:pPr>
              <a:defRPr/>
            </a:pPr>
            <a:fld id="{8874B7C5-6E58-41C0-ACD4-757469B94A24}" type="slidenum">
              <a:rPr lang="es-ES" smtClean="0"/>
              <a:pPr>
                <a:defRPr/>
              </a:pPr>
              <a:t>‹#›</a:t>
            </a:fld>
            <a:endParaRPr lang="es-E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0"/>
            <a:ext cx="10972800" cy="1600200"/>
          </a:xfrm>
          <a:prstGeom prst="rect">
            <a:avLst/>
          </a:prstGeom>
        </p:spPr>
        <p:txBody>
          <a:bodyPr vert="horz" lIns="91440" tIns="45720" rIns="91440" bIns="45720" rtlCol="0" anchor="b">
            <a:noAutofit/>
          </a:bodyPr>
          <a:lstStyle/>
          <a:p>
            <a:r>
              <a:rPr lang="en-US" smtClean="0"/>
              <a:t>Click to edit Master title style</a:t>
            </a:r>
            <a:endParaRPr lang="en-US" dirty="0"/>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Date Placeholder 3"/>
          <p:cNvSpPr>
            <a:spLocks noGrp="1"/>
          </p:cNvSpPr>
          <p:nvPr>
            <p:ph type="dt" sz="half" idx="2"/>
          </p:nvPr>
        </p:nvSpPr>
        <p:spPr>
          <a:xfrm>
            <a:off x="8484463" y="6356351"/>
            <a:ext cx="2781300" cy="365125"/>
          </a:xfrm>
          <a:prstGeom prst="rect">
            <a:avLst/>
          </a:prstGeom>
        </p:spPr>
        <p:txBody>
          <a:bodyPr vert="horz" lIns="91440" tIns="45720" rIns="45720" bIns="45720" rtlCol="0" anchor="ctr"/>
          <a:lstStyle>
            <a:lvl1pPr algn="r">
              <a:defRPr sz="1200">
                <a:solidFill>
                  <a:schemeClr val="tx1">
                    <a:lumMod val="65000"/>
                    <a:lumOff val="35000"/>
                  </a:schemeClr>
                </a:solidFill>
                <a:latin typeface="Century Gothic" pitchFamily="34" charset="0"/>
              </a:defRPr>
            </a:lvl1pPr>
          </a:lstStyle>
          <a:p>
            <a:pPr>
              <a:defRPr/>
            </a:pPr>
            <a:endParaRPr lang="es-ES"/>
          </a:p>
        </p:txBody>
      </p:sp>
      <p:sp>
        <p:nvSpPr>
          <p:cNvPr id="5" name="Footer Placeholder 4"/>
          <p:cNvSpPr>
            <a:spLocks noGrp="1"/>
          </p:cNvSpPr>
          <p:nvPr>
            <p:ph type="ftr" sz="quarter" idx="3"/>
          </p:nvPr>
        </p:nvSpPr>
        <p:spPr>
          <a:xfrm>
            <a:off x="878887" y="6356351"/>
            <a:ext cx="3797300" cy="365125"/>
          </a:xfrm>
          <a:prstGeom prst="rect">
            <a:avLst/>
          </a:prstGeom>
        </p:spPr>
        <p:txBody>
          <a:bodyPr vert="horz" lIns="45720" tIns="45720" rIns="91440" bIns="45720" rtlCol="0" anchor="ctr"/>
          <a:lstStyle>
            <a:lvl1pPr algn="l">
              <a:defRPr sz="1200">
                <a:solidFill>
                  <a:schemeClr val="tx1">
                    <a:lumMod val="65000"/>
                    <a:lumOff val="35000"/>
                  </a:schemeClr>
                </a:solidFill>
                <a:latin typeface="Century Gothic" pitchFamily="34" charset="0"/>
              </a:defRPr>
            </a:lvl1pPr>
          </a:lstStyle>
          <a:p>
            <a:pPr>
              <a:defRPr/>
            </a:pPr>
            <a:endParaRPr lang="es-ES"/>
          </a:p>
        </p:txBody>
      </p:sp>
      <p:sp>
        <p:nvSpPr>
          <p:cNvPr id="6" name="Slide Number Placeholder 5"/>
          <p:cNvSpPr>
            <a:spLocks noGrp="1"/>
          </p:cNvSpPr>
          <p:nvPr>
            <p:ph type="sldNum" sz="quarter" idx="4"/>
          </p:nvPr>
        </p:nvSpPr>
        <p:spPr>
          <a:xfrm>
            <a:off x="11391038" y="6356351"/>
            <a:ext cx="749300" cy="365125"/>
          </a:xfrm>
          <a:prstGeom prst="rect">
            <a:avLst/>
          </a:prstGeom>
        </p:spPr>
        <p:txBody>
          <a:bodyPr vert="horz" lIns="27432" tIns="45720" rIns="45720" bIns="45720" rtlCol="0" anchor="ctr"/>
          <a:lstStyle>
            <a:lvl1pPr algn="l">
              <a:defRPr sz="1200">
                <a:solidFill>
                  <a:schemeClr val="tx1">
                    <a:lumMod val="65000"/>
                    <a:lumOff val="35000"/>
                  </a:schemeClr>
                </a:solidFill>
                <a:latin typeface="Century Gothic" pitchFamily="34" charset="0"/>
              </a:defRPr>
            </a:lvl1pPr>
          </a:lstStyle>
          <a:p>
            <a:pPr>
              <a:defRPr/>
            </a:pPr>
            <a:fld id="{C856660A-69BC-4EDA-8127-341C80723589}" type="slidenum">
              <a:rPr lang="es-ES" smtClean="0"/>
              <a:pPr>
                <a:defRPr/>
              </a:pPr>
              <a:t>‹#›</a:t>
            </a:fld>
            <a:endParaRPr lang="es-ES"/>
          </a:p>
        </p:txBody>
      </p:sp>
      <p:sp>
        <p:nvSpPr>
          <p:cNvPr id="7" name="Oval 6"/>
          <p:cNvSpPr/>
          <p:nvPr/>
        </p:nvSpPr>
        <p:spPr>
          <a:xfrm>
            <a:off x="11277014" y="6499384"/>
            <a:ext cx="113029"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sz="1800" kern="1200">
              <a:solidFill>
                <a:schemeClr val="lt1"/>
              </a:solidFill>
              <a:latin typeface="+mn-lt"/>
              <a:ea typeface="+mn-ea"/>
              <a:cs typeface="+mn-cs"/>
            </a:endParaRPr>
          </a:p>
        </p:txBody>
      </p:sp>
      <p:sp>
        <p:nvSpPr>
          <p:cNvPr id="8" name="Oval 7"/>
          <p:cNvSpPr/>
          <p:nvPr/>
        </p:nvSpPr>
        <p:spPr>
          <a:xfrm>
            <a:off x="758826" y="6499384"/>
            <a:ext cx="113029"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sldNum="0" hdr="0" ftr="0" dt="0"/>
  <p:txStyles>
    <p:titleStyle>
      <a:lvl1pPr algn="ctr" defTabSz="914400" rtl="0" eaLnBrk="1" latinLnBrk="0" hangingPunct="1">
        <a:lnSpc>
          <a:spcPts val="5800"/>
        </a:lnSpc>
        <a:spcBef>
          <a:spcPct val="0"/>
        </a:spcBef>
        <a:buNone/>
        <a:defRPr sz="5400" kern="1200">
          <a:solidFill>
            <a:schemeClr val="tx2"/>
          </a:solidFill>
          <a:effectLst>
            <a:outerShdw blurRad="63500" dist="38100" dir="5400000" algn="t" rotWithShape="0">
              <a:prstClr val="black">
                <a:alpha val="25000"/>
              </a:prstClr>
            </a:outerShdw>
          </a:effectLst>
          <a:latin typeface="+mn-lt"/>
          <a:ea typeface="+mj-ea"/>
          <a:cs typeface="+mj-cs"/>
        </a:defRPr>
      </a:lvl1pPr>
    </p:titleStyle>
    <p:bodyStyle>
      <a:lvl1pPr marL="342900" indent="-342900" algn="l" defTabSz="914400" rtl="0" eaLnBrk="1" latinLnBrk="0" hangingPunct="1">
        <a:spcBef>
          <a:spcPct val="20000"/>
        </a:spcBef>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8" name="Rectangle 7"/>
          <p:cNvSpPr/>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 name="Rounded Rectangle 6"/>
          <p:cNvSpPr/>
          <p:nvPr/>
        </p:nvSpPr>
        <p:spPr>
          <a:xfrm>
            <a:off x="121920" y="101600"/>
            <a:ext cx="11948160" cy="6664960"/>
          </a:xfrm>
          <a:prstGeom prst="roundRect">
            <a:avLst>
              <a:gd name="adj" fmla="val 1735"/>
            </a:avLst>
          </a:prstGeom>
          <a:ln w="12700"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p:cNvSpPr>
            <a:spLocks noGrp="1"/>
          </p:cNvSpPr>
          <p:nvPr>
            <p:ph type="body" idx="1"/>
          </p:nvPr>
        </p:nvSpPr>
        <p:spPr>
          <a:xfrm>
            <a:off x="609600" y="1752601"/>
            <a:ext cx="10972800" cy="43735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2"/>
                </a:solidFill>
              </a:defRPr>
            </a:lvl1pPr>
          </a:lstStyle>
          <a:p>
            <a:pPr>
              <a:defRPr/>
            </a:pPr>
            <a:endParaRPr lang="es-E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2"/>
                </a:solidFill>
              </a:defRPr>
            </a:lvl1pPr>
          </a:lstStyle>
          <a:p>
            <a:pPr>
              <a:defRPr/>
            </a:pPr>
            <a:endParaRPr lang="es-E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2"/>
                </a:solidFill>
              </a:defRPr>
            </a:lvl1pPr>
          </a:lstStyle>
          <a:p>
            <a:pPr>
              <a:defRPr/>
            </a:pPr>
            <a:fld id="{C856660A-69BC-4EDA-8127-341C80723589}" type="slidenum">
              <a:rPr lang="es-ES" smtClean="0"/>
              <a:pPr>
                <a:defRPr/>
              </a:pPr>
              <a:t>‹#›</a:t>
            </a:fld>
            <a:endParaRPr lang="es-ES"/>
          </a:p>
        </p:txBody>
      </p:sp>
      <p:sp>
        <p:nvSpPr>
          <p:cNvPr id="9" name="Rectangle 8"/>
          <p:cNvSpPr/>
          <p:nvPr/>
        </p:nvSpPr>
        <p:spPr>
          <a:xfrm>
            <a:off x="365760" y="278166"/>
            <a:ext cx="11460480" cy="1325880"/>
          </a:xfrm>
          <a:prstGeom prst="rect">
            <a:avLst/>
          </a:prstGeom>
          <a:solidFill>
            <a:srgbClr val="FFFFFF">
              <a:alpha val="83000"/>
            </a:srgb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sz="1800" kern="1200">
              <a:solidFill>
                <a:schemeClr val="lt1"/>
              </a:solidFill>
              <a:latin typeface="+mn-lt"/>
              <a:ea typeface="+mn-ea"/>
              <a:cs typeface="+mn-cs"/>
            </a:endParaRPr>
          </a:p>
        </p:txBody>
      </p:sp>
      <p:sp>
        <p:nvSpPr>
          <p:cNvPr id="10" name="Rectangle 9"/>
          <p:cNvSpPr/>
          <p:nvPr/>
        </p:nvSpPr>
        <p:spPr>
          <a:xfrm>
            <a:off x="497151" y="372862"/>
            <a:ext cx="11174027" cy="1118587"/>
          </a:xfrm>
          <a:prstGeom prst="rect">
            <a:avLst/>
          </a:prstGeom>
          <a:solidFill>
            <a:srgbClr val="FFFFFF"/>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568171" y="408373"/>
            <a:ext cx="11014229" cy="1039427"/>
          </a:xfrm>
          <a:prstGeom prst="rect">
            <a:avLst/>
          </a:prstGeom>
        </p:spPr>
        <p:txBody>
          <a:bodyPr vert="horz" lIns="91440" tIns="45720" rIns="91440" bIns="45720" rtlCol="0" anchor="ctr">
            <a:normAutofit/>
          </a:bodyPr>
          <a:lstStyle/>
          <a:p>
            <a:r>
              <a:rPr lang="en-US" smtClean="0"/>
              <a:t>Click to edit Master title style</a:t>
            </a:r>
            <a:endParaRPr lang="en-US" dirty="0"/>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sldNum="0" hdr="0" ftr="0" dt="0"/>
  <p:txStyles>
    <p:titleStyle>
      <a:lvl1pPr algn="ctr" defTabSz="914400" rtl="0" eaLnBrk="1" latinLnBrk="0" hangingPunct="1">
        <a:spcBef>
          <a:spcPct val="0"/>
        </a:spcBef>
        <a:buNone/>
        <a:defRPr sz="3500" kern="1200" cap="all" baseline="0">
          <a:solidFill>
            <a:schemeClr val="accent1">
              <a:lumMod val="75000"/>
            </a:schemeClr>
          </a:solidFill>
          <a:latin typeface="+mj-lt"/>
          <a:ea typeface="+mj-ea"/>
          <a:cs typeface="+mj-cs"/>
        </a:defRPr>
      </a:lvl1pPr>
    </p:titleStyle>
    <p:bodyStyle>
      <a:lvl1pPr marL="342900" indent="-228600" algn="l" defTabSz="914400" rtl="0" eaLnBrk="1" latinLnBrk="0" hangingPunct="1">
        <a:spcBef>
          <a:spcPct val="20000"/>
        </a:spcBef>
        <a:buClr>
          <a:schemeClr val="accent1"/>
        </a:buClr>
        <a:buFont typeface="Arial" pitchFamily="34" charset="0"/>
        <a:buChar char="•"/>
        <a:defRPr sz="2400" kern="1200">
          <a:solidFill>
            <a:schemeClr val="tx2"/>
          </a:solidFill>
          <a:latin typeface="+mn-lt"/>
          <a:ea typeface="+mn-ea"/>
          <a:cs typeface="+mn-cs"/>
        </a:defRPr>
      </a:lvl1pPr>
      <a:lvl2pPr marL="640080" indent="-228600" algn="l" defTabSz="914400" rtl="0" eaLnBrk="1" latinLnBrk="0" hangingPunct="1">
        <a:spcBef>
          <a:spcPct val="20000"/>
        </a:spcBef>
        <a:buClr>
          <a:schemeClr val="accent2"/>
        </a:buClr>
        <a:buFont typeface="Arial" pitchFamily="34" charset="0"/>
        <a:buChar char="•"/>
        <a:defRPr sz="2000" kern="1200">
          <a:solidFill>
            <a:schemeClr val="tx2"/>
          </a:solidFill>
          <a:latin typeface="+mn-lt"/>
          <a:ea typeface="+mn-ea"/>
          <a:cs typeface="+mn-cs"/>
        </a:defRPr>
      </a:lvl2pPr>
      <a:lvl3pPr marL="914400" indent="-228600" algn="l" defTabSz="914400" rtl="0" eaLnBrk="1" latinLnBrk="0" hangingPunct="1">
        <a:spcBef>
          <a:spcPct val="20000"/>
        </a:spcBef>
        <a:buClr>
          <a:schemeClr val="accent3"/>
        </a:buClr>
        <a:buFont typeface="Arial" pitchFamily="34" charset="0"/>
        <a:buChar char="•"/>
        <a:defRPr sz="1800" kern="1200">
          <a:solidFill>
            <a:schemeClr val="tx2"/>
          </a:solidFill>
          <a:latin typeface="+mn-lt"/>
          <a:ea typeface="+mn-ea"/>
          <a:cs typeface="+mn-cs"/>
        </a:defRPr>
      </a:lvl3pPr>
      <a:lvl4pPr marL="1280160" indent="-228600" algn="l" defTabSz="914400" rtl="0" eaLnBrk="1" latinLnBrk="0" hangingPunct="1">
        <a:spcBef>
          <a:spcPct val="20000"/>
        </a:spcBef>
        <a:buClr>
          <a:schemeClr val="accent4"/>
        </a:buClr>
        <a:buFont typeface="Arial" pitchFamily="34" charset="0"/>
        <a:buChar char="•"/>
        <a:defRPr sz="1600" kern="1200">
          <a:solidFill>
            <a:schemeClr val="tx2"/>
          </a:solidFill>
          <a:latin typeface="+mn-lt"/>
          <a:ea typeface="+mn-ea"/>
          <a:cs typeface="+mn-cs"/>
        </a:defRPr>
      </a:lvl4pPr>
      <a:lvl5pPr marL="1554480" indent="-228600" algn="l" defTabSz="914400" rtl="0" eaLnBrk="1" latinLnBrk="0" hangingPunct="1">
        <a:spcBef>
          <a:spcPct val="20000"/>
        </a:spcBef>
        <a:buClr>
          <a:schemeClr val="accent5"/>
        </a:buClr>
        <a:buFont typeface="Arial" pitchFamily="34" charset="0"/>
        <a:buChar char="•"/>
        <a:defRPr sz="1600" kern="1200" baseline="0">
          <a:solidFill>
            <a:schemeClr val="tx2"/>
          </a:solidFill>
          <a:latin typeface="+mn-lt"/>
          <a:ea typeface="+mn-ea"/>
          <a:cs typeface="+mn-cs"/>
        </a:defRPr>
      </a:lvl5pPr>
      <a:lvl6pPr marL="1737360" indent="-182880" algn="l" defTabSz="914400" rtl="0" eaLnBrk="1" latinLnBrk="0" hangingPunct="1">
        <a:spcBef>
          <a:spcPct val="20000"/>
        </a:spcBef>
        <a:buClr>
          <a:schemeClr val="accent1"/>
        </a:buClr>
        <a:buFont typeface="Arial" pitchFamily="34" charset="0"/>
        <a:buChar char="•"/>
        <a:defRPr sz="1400" kern="1200">
          <a:solidFill>
            <a:schemeClr val="tx2"/>
          </a:solidFill>
          <a:latin typeface="+mn-lt"/>
          <a:ea typeface="+mn-ea"/>
          <a:cs typeface="+mn-cs"/>
        </a:defRPr>
      </a:lvl6pPr>
      <a:lvl7pPr marL="2011680" indent="-182880" algn="l" defTabSz="914400" rtl="0" eaLnBrk="1" latinLnBrk="0" hangingPunct="1">
        <a:spcBef>
          <a:spcPct val="20000"/>
        </a:spcBef>
        <a:buClr>
          <a:schemeClr val="accent2"/>
        </a:buClr>
        <a:buFont typeface="Arial" pitchFamily="34" charset="0"/>
        <a:buChar char="•"/>
        <a:defRPr sz="1400" kern="1200">
          <a:solidFill>
            <a:schemeClr val="tx2"/>
          </a:solidFill>
          <a:latin typeface="+mn-lt"/>
          <a:ea typeface="+mn-ea"/>
          <a:cs typeface="+mn-cs"/>
        </a:defRPr>
      </a:lvl7pPr>
      <a:lvl8pPr marL="2194560" indent="-182880" algn="l" defTabSz="914400" rtl="0" eaLnBrk="1" latinLnBrk="0" hangingPunct="1">
        <a:spcBef>
          <a:spcPct val="20000"/>
        </a:spcBef>
        <a:buClr>
          <a:schemeClr val="accent3"/>
        </a:buClr>
        <a:buFont typeface="Arial" pitchFamily="34" charset="0"/>
        <a:buChar char="•"/>
        <a:defRPr sz="1400" kern="1200">
          <a:solidFill>
            <a:schemeClr val="tx2"/>
          </a:solidFill>
          <a:latin typeface="+mn-lt"/>
          <a:ea typeface="+mn-ea"/>
          <a:cs typeface="+mn-cs"/>
        </a:defRPr>
      </a:lvl8pPr>
      <a:lvl9pPr marL="2377440" indent="-182880" algn="l" defTabSz="914400" rtl="0" eaLnBrk="1" latinLnBrk="0" hangingPunct="1">
        <a:spcBef>
          <a:spcPct val="20000"/>
        </a:spcBef>
        <a:buClr>
          <a:schemeClr val="accent4"/>
        </a:buClr>
        <a:buFont typeface="Arial" pitchFamily="34" charset="0"/>
        <a:buChar char="•"/>
        <a:defRPr sz="14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3.png"/><Relationship Id="rId1" Type="http://schemas.openxmlformats.org/officeDocument/2006/relationships/slideLayout" Target="../slideLayouts/slideLayout13.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914400"/>
            <a:ext cx="10591800" cy="3124200"/>
          </a:xfrm>
        </p:spPr>
        <p:txBody>
          <a:bodyPr>
            <a:normAutofit/>
          </a:bodyPr>
          <a:lstStyle/>
          <a:p>
            <a:pPr>
              <a:lnSpc>
                <a:spcPct val="100000"/>
              </a:lnSpc>
            </a:pPr>
            <a:r>
              <a:rPr lang="en-IN" sz="3200" dirty="0">
                <a:solidFill>
                  <a:srgbClr val="FF0000"/>
                </a:solidFill>
              </a:rPr>
              <a:t/>
            </a:r>
            <a:br>
              <a:rPr lang="en-IN" sz="3200" dirty="0">
                <a:solidFill>
                  <a:srgbClr val="FF0000"/>
                </a:solidFill>
              </a:rPr>
            </a:br>
            <a:r>
              <a:rPr lang="en-IN" sz="3200" b="1" dirty="0">
                <a:solidFill>
                  <a:srgbClr val="422C16"/>
                </a:solidFill>
              </a:rPr>
              <a:t>ST.ANN’S COLLEGE OF</a:t>
            </a:r>
            <a:r>
              <a:rPr lang="en-IN" sz="3200" dirty="0">
                <a:solidFill>
                  <a:srgbClr val="422C16"/>
                </a:solidFill>
              </a:rPr>
              <a:t/>
            </a:r>
            <a:br>
              <a:rPr lang="en-IN" sz="3200" dirty="0">
                <a:solidFill>
                  <a:srgbClr val="422C16"/>
                </a:solidFill>
              </a:rPr>
            </a:br>
            <a:r>
              <a:rPr lang="en-IN" sz="3200" b="1" dirty="0">
                <a:solidFill>
                  <a:srgbClr val="422C16"/>
                </a:solidFill>
              </a:rPr>
              <a:t>ENGINEERING &amp; </a:t>
            </a:r>
            <a:r>
              <a:rPr lang="en-IN" sz="3200" b="1" dirty="0" smtClean="0">
                <a:solidFill>
                  <a:srgbClr val="422C16"/>
                </a:solidFill>
              </a:rPr>
              <a:t>TECHNOLOGY</a:t>
            </a:r>
            <a:r>
              <a:rPr lang="en-IN" sz="3200" dirty="0"/>
              <a:t/>
            </a:r>
            <a:br>
              <a:rPr lang="en-IN" sz="3200" dirty="0"/>
            </a:br>
            <a:r>
              <a:rPr lang="en-IN" sz="3200" dirty="0" smtClean="0"/>
              <a:t> </a:t>
            </a:r>
            <a:r>
              <a:rPr lang="en-IN" sz="3200" dirty="0"/>
              <a:t/>
            </a:r>
            <a:br>
              <a:rPr lang="en-IN" sz="3200" dirty="0"/>
            </a:br>
            <a:endParaRPr lang="en-IN" sz="3200" dirty="0"/>
          </a:p>
        </p:txBody>
      </p:sp>
      <p:sp>
        <p:nvSpPr>
          <p:cNvPr id="4" name="Content Placeholder 3"/>
          <p:cNvSpPr>
            <a:spLocks noGrp="1"/>
          </p:cNvSpPr>
          <p:nvPr>
            <p:ph idx="1"/>
          </p:nvPr>
        </p:nvSpPr>
        <p:spPr>
          <a:xfrm>
            <a:off x="533400" y="1576388"/>
            <a:ext cx="10972800" cy="5257799"/>
          </a:xfrm>
        </p:spPr>
        <p:txBody>
          <a:bodyPr>
            <a:normAutofit/>
          </a:bodyPr>
          <a:lstStyle/>
          <a:p>
            <a:endParaRPr lang="en-IN" dirty="0" smtClean="0"/>
          </a:p>
          <a:p>
            <a:endParaRPr lang="en-IN" dirty="0"/>
          </a:p>
          <a:p>
            <a:endParaRPr lang="en-IN" dirty="0" smtClean="0"/>
          </a:p>
          <a:p>
            <a:endParaRPr lang="en-IN" dirty="0"/>
          </a:p>
          <a:p>
            <a:pPr marL="0" indent="0" algn="ctr">
              <a:buNone/>
            </a:pPr>
            <a:r>
              <a:rPr lang="en-IN" b="1" dirty="0" smtClean="0">
                <a:solidFill>
                  <a:srgbClr val="422C16"/>
                </a:solidFill>
              </a:rPr>
              <a:t>A </a:t>
            </a:r>
            <a:r>
              <a:rPr lang="en-IN" b="1" dirty="0">
                <a:solidFill>
                  <a:srgbClr val="422C16"/>
                </a:solidFill>
              </a:rPr>
              <a:t>Project report on</a:t>
            </a:r>
            <a:endParaRPr lang="en-IN" dirty="0">
              <a:solidFill>
                <a:srgbClr val="422C16"/>
              </a:solidFill>
            </a:endParaRPr>
          </a:p>
          <a:p>
            <a:pPr marL="0" indent="0" algn="ctr">
              <a:buNone/>
            </a:pPr>
            <a:r>
              <a:rPr lang="en-IN" b="1" dirty="0">
                <a:solidFill>
                  <a:srgbClr val="422C16"/>
                </a:solidFill>
              </a:rPr>
              <a:t>Alive Human Detection by Semi-autonomous</a:t>
            </a:r>
            <a:endParaRPr lang="en-IN" dirty="0">
              <a:solidFill>
                <a:srgbClr val="422C16"/>
              </a:solidFill>
            </a:endParaRPr>
          </a:p>
          <a:p>
            <a:pPr marL="0" indent="0" algn="ctr">
              <a:buNone/>
            </a:pPr>
            <a:r>
              <a:rPr lang="en-IN" b="1" dirty="0">
                <a:solidFill>
                  <a:srgbClr val="422C16"/>
                </a:solidFill>
              </a:rPr>
              <a:t>Mobile Rescue </a:t>
            </a:r>
            <a:r>
              <a:rPr lang="en-IN" b="1" dirty="0" smtClean="0">
                <a:solidFill>
                  <a:srgbClr val="422C16"/>
                </a:solidFill>
              </a:rPr>
              <a:t>Robot</a:t>
            </a:r>
          </a:p>
          <a:p>
            <a:pPr marL="0" indent="0" algn="just">
              <a:buNone/>
            </a:pPr>
            <a:r>
              <a:rPr lang="en-IN" sz="2000" dirty="0">
                <a:solidFill>
                  <a:srgbClr val="422C16"/>
                </a:solidFill>
                <a:latin typeface="Times New Roman" panose="02020603050405020304" pitchFamily="18" charset="0"/>
                <a:cs typeface="Times New Roman" panose="02020603050405020304" pitchFamily="18" charset="0"/>
              </a:rPr>
              <a:t>Under the esteemed guidance of</a:t>
            </a:r>
          </a:p>
          <a:p>
            <a:pPr marL="0" indent="0" algn="just">
              <a:buNone/>
            </a:pPr>
            <a:r>
              <a:rPr lang="en-IN" sz="2000" b="1" dirty="0" smtClean="0">
                <a:solidFill>
                  <a:srgbClr val="025198"/>
                </a:solidFill>
                <a:latin typeface="Times New Roman" panose="02020603050405020304" pitchFamily="18" charset="0"/>
                <a:cs typeface="Times New Roman" panose="02020603050405020304" pitchFamily="18" charset="0"/>
              </a:rPr>
              <a:t>U.JAYA RAM  M.E, MISTE, MIE</a:t>
            </a:r>
            <a:endParaRPr lang="en-IN" sz="2000" dirty="0">
              <a:solidFill>
                <a:srgbClr val="025198"/>
              </a:solidFill>
              <a:latin typeface="Times New Roman" panose="02020603050405020304" pitchFamily="18" charset="0"/>
              <a:cs typeface="Times New Roman" panose="02020603050405020304" pitchFamily="18" charset="0"/>
            </a:endParaRPr>
          </a:p>
          <a:p>
            <a:pPr marL="0" indent="0" algn="just">
              <a:buNone/>
            </a:pPr>
            <a:r>
              <a:rPr lang="en-IN" sz="2000" dirty="0">
                <a:solidFill>
                  <a:srgbClr val="422C16"/>
                </a:solidFill>
              </a:rPr>
              <a:t>                           Assistant Professor</a:t>
            </a:r>
          </a:p>
          <a:p>
            <a:pPr marL="0" indent="0" algn="ctr">
              <a:buNone/>
            </a:pPr>
            <a:endParaRPr lang="en-IN" dirty="0"/>
          </a:p>
          <a:p>
            <a:endParaRPr lang="en-IN" dirty="0"/>
          </a:p>
        </p:txBody>
      </p:sp>
      <p:pic>
        <p:nvPicPr>
          <p:cNvPr id="6" name="Picture 5"/>
          <p:cNvPicPr/>
          <p:nvPr/>
        </p:nvPicPr>
        <p:blipFill rotWithShape="1">
          <a:blip r:embed="rId2">
            <a:extLst>
              <a:ext uri="{28A0092B-C50C-407E-A947-70E740481C1C}">
                <a14:useLocalDpi xmlns:a14="http://schemas.microsoft.com/office/drawing/2010/main" val="0"/>
              </a:ext>
            </a:extLst>
          </a:blip>
          <a:srcRect l="18269" r="21154"/>
          <a:stretch/>
        </p:blipFill>
        <p:spPr>
          <a:xfrm>
            <a:off x="4657724" y="1219200"/>
            <a:ext cx="2400300" cy="2190750"/>
          </a:xfrm>
          <a:prstGeom prst="rect">
            <a:avLst/>
          </a:prstGeom>
        </p:spPr>
      </p:pic>
      <p:sp>
        <p:nvSpPr>
          <p:cNvPr id="3" name="Rectangle 2"/>
          <p:cNvSpPr/>
          <p:nvPr/>
        </p:nvSpPr>
        <p:spPr>
          <a:xfrm>
            <a:off x="9525000" y="4467999"/>
            <a:ext cx="2561920" cy="461665"/>
          </a:xfrm>
          <a:prstGeom prst="rect">
            <a:avLst/>
          </a:prstGeom>
        </p:spPr>
        <p:txBody>
          <a:bodyPr wrap="none">
            <a:spAutoFit/>
          </a:bodyPr>
          <a:lstStyle/>
          <a:p>
            <a:pPr algn="r"/>
            <a:r>
              <a:rPr lang="en-IN" sz="2400" i="1" u="sng" dirty="0">
                <a:solidFill>
                  <a:srgbClr val="422C16"/>
                </a:solidFill>
              </a:rPr>
              <a:t>PRESENTED BY</a:t>
            </a:r>
          </a:p>
        </p:txBody>
      </p:sp>
      <p:sp>
        <p:nvSpPr>
          <p:cNvPr id="5" name="Rectangle 4"/>
          <p:cNvSpPr/>
          <p:nvPr/>
        </p:nvSpPr>
        <p:spPr>
          <a:xfrm>
            <a:off x="6007510" y="5181600"/>
            <a:ext cx="6096000" cy="1938992"/>
          </a:xfrm>
          <a:prstGeom prst="rect">
            <a:avLst/>
          </a:prstGeom>
        </p:spPr>
        <p:txBody>
          <a:bodyPr>
            <a:spAutoFit/>
          </a:bodyPr>
          <a:lstStyle/>
          <a:p>
            <a:pPr algn="r"/>
            <a:r>
              <a:rPr lang="pt-BR" sz="2400" dirty="0">
                <a:solidFill>
                  <a:srgbClr val="422C16"/>
                </a:solidFill>
                <a:latin typeface="Arial Rounded MT Bold" pitchFamily="34" charset="0"/>
              </a:rPr>
              <a:t>S.BHARGAVA  </a:t>
            </a:r>
            <a:r>
              <a:rPr lang="pt-BR" sz="2400" dirty="0" smtClean="0">
                <a:solidFill>
                  <a:srgbClr val="422C16"/>
                </a:solidFill>
                <a:latin typeface="Arial Rounded MT Bold" pitchFamily="34" charset="0"/>
              </a:rPr>
              <a:t>        </a:t>
            </a:r>
            <a:r>
              <a:rPr lang="pt-BR" sz="2400" dirty="0">
                <a:solidFill>
                  <a:srgbClr val="422C16"/>
                </a:solidFill>
                <a:latin typeface="Arial Rounded MT Bold" pitchFamily="34" charset="0"/>
              </a:rPr>
              <a:t>(14F01A04H9)                               </a:t>
            </a:r>
          </a:p>
          <a:p>
            <a:pPr algn="r"/>
            <a:r>
              <a:rPr lang="pt-BR" sz="2400" dirty="0">
                <a:solidFill>
                  <a:srgbClr val="422C16"/>
                </a:solidFill>
                <a:latin typeface="Arial Rounded MT Bold" pitchFamily="34" charset="0"/>
              </a:rPr>
              <a:t> M.MANASA   </a:t>
            </a:r>
            <a:r>
              <a:rPr lang="pt-BR" sz="2400" dirty="0" smtClean="0">
                <a:solidFill>
                  <a:srgbClr val="422C16"/>
                </a:solidFill>
                <a:latin typeface="Arial Rounded MT Bold" pitchFamily="34" charset="0"/>
              </a:rPr>
              <a:t>            </a:t>
            </a:r>
            <a:r>
              <a:rPr lang="pt-BR" sz="2400" dirty="0">
                <a:solidFill>
                  <a:srgbClr val="422C16"/>
                </a:solidFill>
                <a:latin typeface="Arial Rounded MT Bold" pitchFamily="34" charset="0"/>
              </a:rPr>
              <a:t>(14F01A04C3)</a:t>
            </a:r>
          </a:p>
          <a:p>
            <a:pPr algn="r"/>
            <a:r>
              <a:rPr lang="pt-BR" sz="2400" dirty="0">
                <a:solidFill>
                  <a:srgbClr val="422C16"/>
                </a:solidFill>
                <a:latin typeface="Arial Rounded MT Bold" pitchFamily="34" charset="0"/>
              </a:rPr>
              <a:t> S.BABY   	</a:t>
            </a:r>
            <a:r>
              <a:rPr lang="pt-BR" sz="2400" dirty="0" smtClean="0">
                <a:solidFill>
                  <a:srgbClr val="422C16"/>
                </a:solidFill>
                <a:latin typeface="Arial Rounded MT Bold" pitchFamily="34" charset="0"/>
              </a:rPr>
              <a:t>              </a:t>
            </a:r>
            <a:r>
              <a:rPr lang="pt-BR" sz="2400" dirty="0">
                <a:solidFill>
                  <a:srgbClr val="422C16"/>
                </a:solidFill>
                <a:latin typeface="Arial Rounded MT Bold" pitchFamily="34" charset="0"/>
              </a:rPr>
              <a:t>(14F01A04G4)</a:t>
            </a:r>
          </a:p>
          <a:p>
            <a:pPr algn="r"/>
            <a:r>
              <a:rPr lang="pt-BR" sz="2400" dirty="0">
                <a:solidFill>
                  <a:srgbClr val="422C16"/>
                </a:solidFill>
                <a:latin typeface="Arial Rounded MT Bold" pitchFamily="34" charset="0"/>
              </a:rPr>
              <a:t> </a:t>
            </a:r>
            <a:r>
              <a:rPr lang="pt-BR" sz="2400" dirty="0" smtClean="0">
                <a:solidFill>
                  <a:srgbClr val="422C16"/>
                </a:solidFill>
                <a:latin typeface="Arial Rounded MT Bold" pitchFamily="34" charset="0"/>
              </a:rPr>
              <a:t>SK.SAJID BASHA   </a:t>
            </a:r>
            <a:r>
              <a:rPr lang="pt-BR" sz="2400" dirty="0">
                <a:solidFill>
                  <a:srgbClr val="422C16"/>
                </a:solidFill>
                <a:latin typeface="Arial Rounded MT Bold" pitchFamily="34" charset="0"/>
              </a:rPr>
              <a:t>(14F01A04H6) </a:t>
            </a:r>
          </a:p>
          <a:p>
            <a:pPr algn="r"/>
            <a:endParaRPr lang="pt-BR" sz="2400" dirty="0">
              <a:solidFill>
                <a:srgbClr val="422C16"/>
              </a:solidFill>
              <a:latin typeface="Arial Rounded MT Bold" pitchFamily="34" charset="0"/>
            </a:endParaRPr>
          </a:p>
        </p:txBody>
      </p:sp>
    </p:spTree>
    <p:extLst>
      <p:ext uri="{BB962C8B-B14F-4D97-AF65-F5344CB8AC3E}">
        <p14:creationId xmlns:p14="http://schemas.microsoft.com/office/powerpoint/2010/main" val="1144209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flipV="1">
            <a:off x="838200" y="-3200400"/>
            <a:ext cx="10363200" cy="1600200"/>
          </a:xfrm>
        </p:spPr>
        <p:txBody>
          <a:bodyPr/>
          <a:lstStyle/>
          <a:p>
            <a:endParaRPr lang="en-IN"/>
          </a:p>
        </p:txBody>
      </p:sp>
      <p:sp>
        <p:nvSpPr>
          <p:cNvPr id="3" name="Subtitle 2"/>
          <p:cNvSpPr>
            <a:spLocks noGrp="1"/>
          </p:cNvSpPr>
          <p:nvPr>
            <p:ph type="subTitle" idx="1"/>
          </p:nvPr>
        </p:nvSpPr>
        <p:spPr>
          <a:xfrm>
            <a:off x="952500" y="457200"/>
            <a:ext cx="10134600" cy="6934200"/>
          </a:xfrm>
        </p:spPr>
        <p:txBody>
          <a:bodyPr/>
          <a:lstStyle/>
          <a:p>
            <a:pPr algn="just"/>
            <a:endParaRPr lang="en-IN" b="1" u="sng" dirty="0" smtClean="0">
              <a:solidFill>
                <a:srgbClr val="FF0000"/>
              </a:solidFill>
            </a:endParaRPr>
          </a:p>
          <a:p>
            <a:r>
              <a:rPr lang="en-IN" sz="3200" b="1" u="sng" dirty="0" smtClean="0">
                <a:solidFill>
                  <a:srgbClr val="FF0000"/>
                </a:solidFill>
                <a:latin typeface="Times New Roman" panose="02020603050405020304" pitchFamily="18" charset="0"/>
                <a:cs typeface="Times New Roman" panose="02020603050405020304" pitchFamily="18" charset="0"/>
              </a:rPr>
              <a:t>PASSIVE INFRARED SENSOR(PIR):</a:t>
            </a:r>
          </a:p>
          <a:p>
            <a:pPr marL="457200" indent="-457200" algn="just">
              <a:buFont typeface="Arial" panose="020B0604020202020204" pitchFamily="34" charset="0"/>
              <a:buChar char="•"/>
            </a:pPr>
            <a:r>
              <a:rPr lang="en-IN" sz="2800" dirty="0" smtClean="0">
                <a:solidFill>
                  <a:schemeClr val="tx1"/>
                </a:solidFill>
                <a:latin typeface="Times New Roman" panose="02020603050405020304" pitchFamily="18" charset="0"/>
                <a:cs typeface="Times New Roman" panose="02020603050405020304" pitchFamily="18" charset="0"/>
              </a:rPr>
              <a:t>It is an electronic sensor that measures infrared light radiating from objects </a:t>
            </a:r>
          </a:p>
          <a:p>
            <a:pPr marL="457200" indent="-457200" algn="just">
              <a:buFont typeface="Arial" panose="020B0604020202020204" pitchFamily="34" charset="0"/>
              <a:buChar char="•"/>
            </a:pPr>
            <a:r>
              <a:rPr lang="en-IN" sz="2800" dirty="0" smtClean="0">
                <a:solidFill>
                  <a:schemeClr val="tx1"/>
                </a:solidFill>
                <a:latin typeface="Times New Roman" panose="02020603050405020304" pitchFamily="18" charset="0"/>
                <a:cs typeface="Times New Roman" panose="02020603050405020304" pitchFamily="18" charset="0"/>
              </a:rPr>
              <a:t>It detects any signal it sends responds to the rescue team threw RF transceivers </a:t>
            </a:r>
          </a:p>
          <a:p>
            <a:pPr algn="just"/>
            <a:endParaRPr lang="en-IN" sz="2800" dirty="0" smtClean="0"/>
          </a:p>
        </p:txBody>
      </p:sp>
      <p:pic>
        <p:nvPicPr>
          <p:cNvPr id="3075" name="Picture 3" descr="H:\New folder\index.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24400" y="3200400"/>
            <a:ext cx="3048000" cy="24336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458982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6200" y="1600204"/>
            <a:ext cx="11963400" cy="2057396"/>
          </a:xfrm>
        </p:spPr>
        <p:txBody>
          <a:bodyPr>
            <a:normAutofit fontScale="92500"/>
          </a:bodyPr>
          <a:lstStyle/>
          <a:p>
            <a:r>
              <a:rPr lang="en-IN" sz="2800" dirty="0" smtClean="0">
                <a:solidFill>
                  <a:schemeClr val="tx1"/>
                </a:solidFill>
                <a:latin typeface="Times New Roman" pitchFamily="18" charset="0"/>
                <a:cs typeface="Times New Roman" pitchFamily="18" charset="0"/>
              </a:rPr>
              <a:t>The </a:t>
            </a:r>
            <a:r>
              <a:rPr lang="en-IN" sz="2800" dirty="0">
                <a:solidFill>
                  <a:schemeClr val="tx1"/>
                </a:solidFill>
                <a:latin typeface="Times New Roman" pitchFamily="18" charset="0"/>
                <a:cs typeface="Times New Roman" pitchFamily="18" charset="0"/>
              </a:rPr>
              <a:t>PIR sensor itself has two slots in it, each slot is made of a special material that is sensitive to </a:t>
            </a:r>
            <a:r>
              <a:rPr lang="en-IN" sz="2800" dirty="0" smtClean="0">
                <a:solidFill>
                  <a:schemeClr val="tx1"/>
                </a:solidFill>
                <a:latin typeface="Times New Roman" pitchFamily="18" charset="0"/>
                <a:cs typeface="Times New Roman" pitchFamily="18" charset="0"/>
              </a:rPr>
              <a:t>IR.</a:t>
            </a:r>
          </a:p>
          <a:p>
            <a:r>
              <a:rPr lang="en-IN" sz="2800" dirty="0">
                <a:solidFill>
                  <a:schemeClr val="tx1"/>
                </a:solidFill>
                <a:latin typeface="Times New Roman" pitchFamily="18" charset="0"/>
                <a:cs typeface="Times New Roman" pitchFamily="18" charset="0"/>
              </a:rPr>
              <a:t>When a warm body like a human or animal passes by, it first intercepts one half of the PIR sensor, which causes a</a:t>
            </a:r>
            <a:r>
              <a:rPr lang="en-IN" sz="2800" i="1" dirty="0">
                <a:solidFill>
                  <a:schemeClr val="tx1"/>
                </a:solidFill>
                <a:latin typeface="Times New Roman" pitchFamily="18" charset="0"/>
                <a:cs typeface="Times New Roman" pitchFamily="18" charset="0"/>
              </a:rPr>
              <a:t> positive differential</a:t>
            </a:r>
            <a:r>
              <a:rPr lang="en-IN" sz="2800" dirty="0">
                <a:solidFill>
                  <a:schemeClr val="tx1"/>
                </a:solidFill>
                <a:latin typeface="Times New Roman" pitchFamily="18" charset="0"/>
                <a:cs typeface="Times New Roman" pitchFamily="18" charset="0"/>
              </a:rPr>
              <a:t> change between the two halves</a:t>
            </a:r>
            <a:r>
              <a:rPr lang="en-IN" sz="2800" dirty="0" smtClean="0">
                <a:solidFill>
                  <a:schemeClr val="tx1"/>
                </a:solidFill>
                <a:latin typeface="Times New Roman" pitchFamily="18" charset="0"/>
                <a:cs typeface="Times New Roman" pitchFamily="18" charset="0"/>
              </a:rPr>
              <a:t>.</a:t>
            </a:r>
          </a:p>
          <a:p>
            <a:pPr marL="114300" indent="0">
              <a:buNone/>
            </a:pPr>
            <a:endParaRPr lang="en-IN" dirty="0"/>
          </a:p>
        </p:txBody>
      </p:sp>
      <p:sp>
        <p:nvSpPr>
          <p:cNvPr id="4" name="Rectangle 3"/>
          <p:cNvSpPr/>
          <p:nvPr/>
        </p:nvSpPr>
        <p:spPr>
          <a:xfrm>
            <a:off x="381000" y="762000"/>
            <a:ext cx="5046574" cy="707886"/>
          </a:xfrm>
          <a:prstGeom prst="rect">
            <a:avLst/>
          </a:prstGeom>
        </p:spPr>
        <p:txBody>
          <a:bodyPr wrap="none">
            <a:spAutoFit/>
          </a:bodyPr>
          <a:lstStyle/>
          <a:p>
            <a:pPr marL="0" indent="0">
              <a:buNone/>
            </a:pPr>
            <a:r>
              <a:rPr lang="en-IN" sz="4000" u="sng">
                <a:latin typeface="Times New Roman" panose="02020603050405020304" pitchFamily="18" charset="0"/>
                <a:cs typeface="Times New Roman" panose="02020603050405020304" pitchFamily="18" charset="0"/>
              </a:rPr>
              <a:t>Principle of PIR Sensor</a:t>
            </a:r>
            <a:endParaRPr lang="en-IN" sz="4000" u="sng" dirty="0">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8915400" y="3622431"/>
            <a:ext cx="2841172" cy="2895600"/>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6" name="Picture 2" descr="H:\New folder\PIR-Motion-Sensor-How-It-Work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47800" y="3478091"/>
            <a:ext cx="5486400" cy="31324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928706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609600"/>
            <a:ext cx="10972800" cy="990600"/>
          </a:xfrm>
        </p:spPr>
        <p:txBody>
          <a:bodyPr/>
          <a:lstStyle/>
          <a:p>
            <a:pPr algn="l"/>
            <a:r>
              <a:rPr lang="en-IN" sz="4400" dirty="0">
                <a:solidFill>
                  <a:schemeClr val="tx1"/>
                </a:solidFill>
                <a:effectLst/>
                <a:latin typeface="Times New Roman" panose="02020603050405020304" pitchFamily="18" charset="0"/>
                <a:cs typeface="Times New Roman" panose="02020603050405020304" pitchFamily="18" charset="0"/>
              </a:rPr>
              <a:t>Working of PIR Sensor</a:t>
            </a:r>
            <a:br>
              <a:rPr lang="en-IN" sz="4400" dirty="0">
                <a:solidFill>
                  <a:schemeClr val="tx1"/>
                </a:solidFill>
                <a:effectLst/>
                <a:latin typeface="Times New Roman" panose="02020603050405020304" pitchFamily="18" charset="0"/>
                <a:cs typeface="Times New Roman" panose="02020603050405020304" pitchFamily="18" charset="0"/>
              </a:rPr>
            </a:br>
            <a:endParaRPr lang="en-IN" sz="4400" dirty="0">
              <a:effectLst/>
            </a:endParaRPr>
          </a:p>
        </p:txBody>
      </p:sp>
      <p:sp>
        <p:nvSpPr>
          <p:cNvPr id="3" name="Content Placeholder 2"/>
          <p:cNvSpPr>
            <a:spLocks noGrp="1"/>
          </p:cNvSpPr>
          <p:nvPr>
            <p:ph idx="1"/>
          </p:nvPr>
        </p:nvSpPr>
        <p:spPr>
          <a:xfrm>
            <a:off x="1371600" y="879475"/>
            <a:ext cx="2819400" cy="4525963"/>
          </a:xfrm>
        </p:spPr>
        <p:txBody>
          <a:bodyPr>
            <a:normAutofit/>
          </a:bodyPr>
          <a:lstStyle/>
          <a:p>
            <a:pPr marL="0" indent="0">
              <a:buNone/>
            </a:pPr>
            <a:r>
              <a:rPr lang="en-IN" sz="4000" b="1" u="sng" dirty="0">
                <a:solidFill>
                  <a:srgbClr val="00B050"/>
                </a:solidFill>
                <a:latin typeface="Times New Roman" panose="02020603050405020304" pitchFamily="18" charset="0"/>
                <a:cs typeface="Times New Roman" panose="02020603050405020304" pitchFamily="18" charset="0"/>
              </a:rPr>
              <a:t>Flowchart</a:t>
            </a:r>
            <a:r>
              <a:rPr lang="en-IN" sz="4000" b="1" u="sng" dirty="0">
                <a:solidFill>
                  <a:srgbClr val="0070C0"/>
                </a:solidFill>
                <a:latin typeface="Times New Roman" panose="02020603050405020304" pitchFamily="18" charset="0"/>
                <a:cs typeface="Times New Roman" panose="02020603050405020304" pitchFamily="18" charset="0"/>
              </a:rPr>
              <a:t>:</a:t>
            </a:r>
            <a:endParaRPr lang="en-IN" sz="4000" u="sng" dirty="0">
              <a:solidFill>
                <a:srgbClr val="00B050"/>
              </a:solidFill>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rotWithShape="1">
          <a:blip r:embed="rId2"/>
          <a:srcRect l="13728" b="1260"/>
          <a:stretch/>
        </p:blipFill>
        <p:spPr>
          <a:xfrm>
            <a:off x="3657600" y="990600"/>
            <a:ext cx="5736431" cy="5967413"/>
          </a:xfrm>
          <a:prstGeom prst="rect">
            <a:avLst/>
          </a:prstGeom>
        </p:spPr>
      </p:pic>
    </p:spTree>
    <p:extLst>
      <p:ext uri="{BB962C8B-B14F-4D97-AF65-F5344CB8AC3E}">
        <p14:creationId xmlns:p14="http://schemas.microsoft.com/office/powerpoint/2010/main" val="265372123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47800" y="685800"/>
            <a:ext cx="10134600" cy="5791200"/>
          </a:xfrm>
        </p:spPr>
        <p:txBody>
          <a:bodyPr/>
          <a:lstStyle/>
          <a:p>
            <a:pPr algn="l">
              <a:lnSpc>
                <a:spcPct val="100000"/>
              </a:lnSpc>
            </a:pPr>
            <a:r>
              <a:rPr lang="en-IN" sz="3200" u="sng" dirty="0" smtClean="0"/>
              <a:t>MQ 135 GAS </a:t>
            </a:r>
            <a:r>
              <a:rPr lang="en-IN" sz="3200" u="sng" dirty="0"/>
              <a:t>sensor: </a:t>
            </a:r>
            <a:r>
              <a:rPr lang="en-IN" sz="3200" dirty="0" smtClean="0"/>
              <a:t/>
            </a:r>
            <a:br>
              <a:rPr lang="en-IN" sz="3200" dirty="0" smtClean="0"/>
            </a:br>
            <a:r>
              <a:rPr lang="en-IN" sz="2800" dirty="0" smtClean="0"/>
              <a:t> </a:t>
            </a:r>
            <a:r>
              <a:rPr lang="en-IN" sz="2800" dirty="0">
                <a:solidFill>
                  <a:schemeClr val="tx1"/>
                </a:solidFill>
                <a:effectLst/>
                <a:latin typeface="Times New Roman" panose="02020603050405020304" pitchFamily="18" charset="0"/>
                <a:cs typeface="Times New Roman" panose="02020603050405020304" pitchFamily="18" charset="0"/>
              </a:rPr>
              <a:t>A gas sensor or detector is a device that detects the presence of gases like poisonous gases in an </a:t>
            </a:r>
            <a:r>
              <a:rPr lang="en-IN" sz="2800" dirty="0" smtClean="0">
                <a:solidFill>
                  <a:schemeClr val="tx1"/>
                </a:solidFill>
                <a:effectLst/>
                <a:latin typeface="Times New Roman" panose="02020603050405020304" pitchFamily="18" charset="0"/>
                <a:cs typeface="Times New Roman" panose="02020603050405020304" pitchFamily="18" charset="0"/>
              </a:rPr>
              <a:t>area.</a:t>
            </a:r>
            <a:r>
              <a:rPr lang="en-IN" sz="2800" dirty="0" smtClean="0"/>
              <a:t/>
            </a:r>
            <a:br>
              <a:rPr lang="en-IN" sz="2800" dirty="0" smtClean="0"/>
            </a:br>
            <a:r>
              <a:rPr lang="en-IN" sz="3200" dirty="0" smtClean="0"/>
              <a:t/>
            </a:r>
            <a:br>
              <a:rPr lang="en-IN" sz="3200" dirty="0" smtClean="0"/>
            </a:br>
            <a:r>
              <a:rPr lang="en-IN" sz="3200" dirty="0"/>
              <a:t/>
            </a:r>
            <a:br>
              <a:rPr lang="en-IN" sz="3200" dirty="0"/>
            </a:br>
            <a:r>
              <a:rPr lang="en-IN" sz="3200" dirty="0" smtClean="0"/>
              <a:t/>
            </a:r>
            <a:br>
              <a:rPr lang="en-IN" sz="3200" dirty="0" smtClean="0"/>
            </a:br>
            <a:r>
              <a:rPr lang="en-IN" sz="3200" dirty="0"/>
              <a:t/>
            </a:r>
            <a:br>
              <a:rPr lang="en-IN" sz="3200" dirty="0"/>
            </a:br>
            <a:r>
              <a:rPr lang="en-IN" sz="3200" dirty="0" smtClean="0"/>
              <a:t/>
            </a:r>
            <a:br>
              <a:rPr lang="en-IN" sz="3200" dirty="0" smtClean="0"/>
            </a:br>
            <a:r>
              <a:rPr lang="en-IN" sz="3200" dirty="0"/>
              <a:t/>
            </a:r>
            <a:br>
              <a:rPr lang="en-IN" sz="3200" dirty="0"/>
            </a:br>
            <a:r>
              <a:rPr lang="en-IN" sz="3200" dirty="0" smtClean="0"/>
              <a:t/>
            </a:r>
            <a:br>
              <a:rPr lang="en-IN" sz="3200" dirty="0" smtClean="0"/>
            </a:br>
            <a:endParaRPr lang="en-IN" sz="3200" dirty="0"/>
          </a:p>
        </p:txBody>
      </p:sp>
      <p:pic>
        <p:nvPicPr>
          <p:cNvPr id="2051" name="Picture 3" descr="H:\New folder\ga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43400" y="3048000"/>
            <a:ext cx="3581400" cy="26098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492953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0"/>
            <a:ext cx="10972800" cy="1463181"/>
          </a:xfrm>
        </p:spPr>
        <p:txBody>
          <a:bodyPr/>
          <a:lstStyle/>
          <a:p>
            <a:pPr algn="l"/>
            <a:r>
              <a:rPr lang="en-IN" sz="4400" u="sng" dirty="0">
                <a:solidFill>
                  <a:srgbClr val="FFC000"/>
                </a:solidFill>
                <a:effectLst/>
                <a:latin typeface="Times New Roman" panose="02020603050405020304" pitchFamily="18" charset="0"/>
                <a:cs typeface="Times New Roman" panose="02020603050405020304" pitchFamily="18" charset="0"/>
              </a:rPr>
              <a:t>Principle of Gas Sensor</a:t>
            </a:r>
            <a:r>
              <a:rPr lang="en-IN" dirty="0">
                <a:solidFill>
                  <a:schemeClr val="tx1"/>
                </a:solidFill>
                <a:latin typeface="Times New Roman" panose="02020603050405020304" pitchFamily="18" charset="0"/>
                <a:cs typeface="Times New Roman" panose="02020603050405020304" pitchFamily="18" charset="0"/>
              </a:rPr>
              <a:t/>
            </a:r>
            <a:br>
              <a:rPr lang="en-IN" dirty="0">
                <a:solidFill>
                  <a:schemeClr val="tx1"/>
                </a:solidFill>
                <a:latin typeface="Times New Roman" panose="02020603050405020304" pitchFamily="18" charset="0"/>
                <a:cs typeface="Times New Roman" panose="02020603050405020304" pitchFamily="18" charset="0"/>
              </a:rPr>
            </a:br>
            <a:endParaRPr lang="en-IN" dirty="0"/>
          </a:p>
        </p:txBody>
      </p:sp>
      <p:sp>
        <p:nvSpPr>
          <p:cNvPr id="3" name="Content Placeholder 2"/>
          <p:cNvSpPr>
            <a:spLocks noGrp="1"/>
          </p:cNvSpPr>
          <p:nvPr>
            <p:ph idx="1"/>
          </p:nvPr>
        </p:nvSpPr>
        <p:spPr>
          <a:xfrm>
            <a:off x="609600" y="685800"/>
            <a:ext cx="10972800" cy="5440365"/>
          </a:xfrm>
        </p:spPr>
        <p:txBody>
          <a:bodyPr/>
          <a:lstStyle/>
          <a:p>
            <a:r>
              <a:rPr lang="en-IN" dirty="0">
                <a:solidFill>
                  <a:srgbClr val="422C16"/>
                </a:solidFill>
                <a:latin typeface="Times New Roman" panose="02020603050405020304" pitchFamily="18" charset="0"/>
                <a:cs typeface="Times New Roman" panose="02020603050405020304" pitchFamily="18" charset="0"/>
              </a:rPr>
              <a:t>The MQ-135 alcohol sensor consists of a tin dioxide (SnO2), a perspective layer inside aluminium oxide micro </a:t>
            </a:r>
            <a:r>
              <a:rPr lang="en-IN" dirty="0" smtClean="0">
                <a:solidFill>
                  <a:srgbClr val="422C16"/>
                </a:solidFill>
                <a:latin typeface="Times New Roman" panose="02020603050405020304" pitchFamily="18" charset="0"/>
                <a:cs typeface="Times New Roman" panose="02020603050405020304" pitchFamily="18" charset="0"/>
              </a:rPr>
              <a:t>tubes </a:t>
            </a:r>
            <a:r>
              <a:rPr lang="en-IN" dirty="0">
                <a:solidFill>
                  <a:srgbClr val="422C16"/>
                </a:solidFill>
                <a:latin typeface="Times New Roman" panose="02020603050405020304" pitchFamily="18" charset="0"/>
                <a:cs typeface="Times New Roman" panose="02020603050405020304" pitchFamily="18" charset="0"/>
              </a:rPr>
              <a:t>and a heating element inside a tubular casing</a:t>
            </a:r>
            <a:r>
              <a:rPr lang="en-IN" dirty="0" smtClean="0">
                <a:solidFill>
                  <a:srgbClr val="422C16"/>
                </a:solidFill>
                <a:latin typeface="Times New Roman" panose="02020603050405020304" pitchFamily="18" charset="0"/>
                <a:cs typeface="Times New Roman" panose="02020603050405020304" pitchFamily="18" charset="0"/>
              </a:rPr>
              <a:t>.</a:t>
            </a:r>
          </a:p>
          <a:p>
            <a:r>
              <a:rPr lang="en-IN" dirty="0">
                <a:solidFill>
                  <a:srgbClr val="422C16"/>
                </a:solidFill>
                <a:latin typeface="Times New Roman" panose="02020603050405020304" pitchFamily="18" charset="0"/>
                <a:cs typeface="Times New Roman" panose="02020603050405020304" pitchFamily="18" charset="0"/>
              </a:rPr>
              <a:t>it has lower conductivity compare to clean hair and due to air pollution the conductivity is increases</a:t>
            </a:r>
          </a:p>
        </p:txBody>
      </p:sp>
      <p:pic>
        <p:nvPicPr>
          <p:cNvPr id="5" name="Picture 4"/>
          <p:cNvPicPr>
            <a:picLocks noChangeAspect="1"/>
          </p:cNvPicPr>
          <p:nvPr/>
        </p:nvPicPr>
        <p:blipFill>
          <a:blip r:embed="rId2"/>
          <a:stretch>
            <a:fillRect/>
          </a:stretch>
        </p:blipFill>
        <p:spPr>
          <a:xfrm>
            <a:off x="3429000" y="2895600"/>
            <a:ext cx="4662487" cy="3672384"/>
          </a:xfrm>
          <a:prstGeom prst="rect">
            <a:avLst/>
          </a:prstGeom>
        </p:spPr>
      </p:pic>
    </p:spTree>
    <p:extLst>
      <p:ext uri="{BB962C8B-B14F-4D97-AF65-F5344CB8AC3E}">
        <p14:creationId xmlns:p14="http://schemas.microsoft.com/office/powerpoint/2010/main" val="168186961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IN" dirty="0">
                <a:solidFill>
                  <a:schemeClr val="tx1"/>
                </a:solidFill>
                <a:latin typeface="Times New Roman" panose="02020603050405020304" pitchFamily="18" charset="0"/>
                <a:cs typeface="Times New Roman" panose="02020603050405020304" pitchFamily="18" charset="0"/>
              </a:rPr>
              <a:t>Working of Gas </a:t>
            </a:r>
            <a:r>
              <a:rPr lang="en-IN" dirty="0" smtClean="0">
                <a:solidFill>
                  <a:schemeClr val="tx1"/>
                </a:solidFill>
                <a:latin typeface="Times New Roman" panose="02020603050405020304" pitchFamily="18" charset="0"/>
                <a:cs typeface="Times New Roman" panose="02020603050405020304" pitchFamily="18" charset="0"/>
              </a:rPr>
              <a:t>Sensor:</a:t>
            </a:r>
            <a:r>
              <a:rPr lang="en-IN" dirty="0">
                <a:solidFill>
                  <a:schemeClr val="tx1"/>
                </a:solidFill>
                <a:latin typeface="Times New Roman" panose="02020603050405020304" pitchFamily="18" charset="0"/>
                <a:cs typeface="Times New Roman" panose="02020603050405020304" pitchFamily="18" charset="0"/>
              </a:rPr>
              <a:t/>
            </a:r>
            <a:br>
              <a:rPr lang="en-IN" dirty="0">
                <a:solidFill>
                  <a:schemeClr val="tx1"/>
                </a:solidFill>
                <a:latin typeface="Times New Roman" panose="02020603050405020304" pitchFamily="18" charset="0"/>
                <a:cs typeface="Times New Roman" panose="02020603050405020304" pitchFamily="18" charset="0"/>
              </a:rPr>
            </a:br>
            <a:r>
              <a:rPr lang="en-IN" sz="3200" b="1" u="sng" dirty="0" smtClean="0">
                <a:solidFill>
                  <a:srgbClr val="0070C0"/>
                </a:solidFill>
                <a:effectLst/>
                <a:latin typeface="Times New Roman" panose="02020603050405020304" pitchFamily="18" charset="0"/>
                <a:cs typeface="Times New Roman" panose="02020603050405020304" pitchFamily="18" charset="0"/>
              </a:rPr>
              <a:t>Flowchart:</a:t>
            </a:r>
            <a:endParaRPr lang="en-IN" b="1" u="sng" dirty="0">
              <a:solidFill>
                <a:srgbClr val="0070C0"/>
              </a:solidFill>
              <a:effectLst/>
            </a:endParaRPr>
          </a:p>
        </p:txBody>
      </p:sp>
      <p:sp>
        <p:nvSpPr>
          <p:cNvPr id="3" name="Content Placeholder 2"/>
          <p:cNvSpPr>
            <a:spLocks noGrp="1"/>
          </p:cNvSpPr>
          <p:nvPr>
            <p:ph idx="1"/>
          </p:nvPr>
        </p:nvSpPr>
        <p:spPr/>
        <p:txBody>
          <a:bodyPr/>
          <a:lstStyle/>
          <a:p>
            <a:pPr marL="0" indent="0">
              <a:buNone/>
            </a:pPr>
            <a:endParaRPr lang="en-IN" dirty="0"/>
          </a:p>
        </p:txBody>
      </p:sp>
      <p:pic>
        <p:nvPicPr>
          <p:cNvPr id="4" name="Picture 3"/>
          <p:cNvPicPr>
            <a:picLocks noChangeAspect="1"/>
          </p:cNvPicPr>
          <p:nvPr/>
        </p:nvPicPr>
        <p:blipFill>
          <a:blip r:embed="rId2"/>
          <a:stretch>
            <a:fillRect/>
          </a:stretch>
        </p:blipFill>
        <p:spPr>
          <a:xfrm>
            <a:off x="3719512" y="838200"/>
            <a:ext cx="4752975" cy="5529262"/>
          </a:xfrm>
          <a:prstGeom prst="rect">
            <a:avLst/>
          </a:prstGeom>
        </p:spPr>
      </p:pic>
    </p:spTree>
    <p:extLst>
      <p:ext uri="{BB962C8B-B14F-4D97-AF65-F5344CB8AC3E}">
        <p14:creationId xmlns:p14="http://schemas.microsoft.com/office/powerpoint/2010/main" val="170142781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71600" y="1066800"/>
            <a:ext cx="9906000" cy="152399"/>
          </a:xfrm>
        </p:spPr>
        <p:txBody>
          <a:bodyPr/>
          <a:lstStyle/>
          <a:p>
            <a:endParaRPr lang="en-IN" dirty="0"/>
          </a:p>
        </p:txBody>
      </p:sp>
      <p:sp>
        <p:nvSpPr>
          <p:cNvPr id="3" name="Subtitle 2"/>
          <p:cNvSpPr>
            <a:spLocks noGrp="1"/>
          </p:cNvSpPr>
          <p:nvPr>
            <p:ph type="subTitle" idx="1"/>
          </p:nvPr>
        </p:nvSpPr>
        <p:spPr>
          <a:xfrm>
            <a:off x="2057400" y="762000"/>
            <a:ext cx="10134600" cy="4495800"/>
          </a:xfrm>
        </p:spPr>
        <p:txBody>
          <a:bodyPr/>
          <a:lstStyle/>
          <a:p>
            <a:r>
              <a:rPr lang="en-IN" sz="4000" b="1" u="sng" dirty="0" smtClean="0">
                <a:solidFill>
                  <a:srgbClr val="C00000"/>
                </a:solidFill>
              </a:rPr>
              <a:t>APPLICATIONS</a:t>
            </a:r>
          </a:p>
          <a:p>
            <a:pPr marL="457200" indent="-457200" algn="l">
              <a:buFont typeface="Wingdings" pitchFamily="2" charset="2"/>
              <a:buChar char="Ø"/>
            </a:pPr>
            <a:r>
              <a:rPr lang="en-IN" dirty="0" smtClean="0">
                <a:solidFill>
                  <a:srgbClr val="422C16"/>
                </a:solidFill>
              </a:rPr>
              <a:t>In natural climatic situations.</a:t>
            </a:r>
          </a:p>
          <a:p>
            <a:pPr marL="457200" indent="-457200" algn="l">
              <a:buFont typeface="Wingdings" pitchFamily="2" charset="2"/>
              <a:buChar char="Ø"/>
            </a:pPr>
            <a:r>
              <a:rPr lang="en-IN" dirty="0" smtClean="0">
                <a:solidFill>
                  <a:srgbClr val="422C16"/>
                </a:solidFill>
              </a:rPr>
              <a:t>In Train  accidents.</a:t>
            </a:r>
          </a:p>
          <a:p>
            <a:pPr marL="457200" indent="-457200" algn="l">
              <a:buFont typeface="Wingdings" pitchFamily="2" charset="2"/>
              <a:buChar char="Ø"/>
            </a:pPr>
            <a:r>
              <a:rPr lang="en-IN" dirty="0" smtClean="0">
                <a:solidFill>
                  <a:srgbClr val="422C16"/>
                </a:solidFill>
              </a:rPr>
              <a:t>In coal mines where poisonous gases are emitted.</a:t>
            </a:r>
          </a:p>
          <a:p>
            <a:pPr marL="457200" indent="-457200" algn="l">
              <a:buFont typeface="Wingdings" pitchFamily="2" charset="2"/>
              <a:buChar char="Ø"/>
            </a:pPr>
            <a:r>
              <a:rPr lang="en-IN" dirty="0" smtClean="0">
                <a:solidFill>
                  <a:srgbClr val="422C16"/>
                </a:solidFill>
              </a:rPr>
              <a:t>In situations like attack </a:t>
            </a:r>
            <a:r>
              <a:rPr lang="en-IN" dirty="0">
                <a:solidFill>
                  <a:srgbClr val="422C16"/>
                </a:solidFill>
              </a:rPr>
              <a:t>of </a:t>
            </a:r>
            <a:r>
              <a:rPr lang="en-IN" dirty="0" smtClean="0">
                <a:solidFill>
                  <a:srgbClr val="422C16"/>
                </a:solidFill>
              </a:rPr>
              <a:t>terrorists with Bomb blasts.</a:t>
            </a:r>
            <a:endParaRPr lang="en-IN" dirty="0">
              <a:solidFill>
                <a:srgbClr val="422C16"/>
              </a:solidFill>
            </a:endParaRPr>
          </a:p>
        </p:txBody>
      </p:sp>
    </p:spTree>
    <p:extLst>
      <p:ext uri="{BB962C8B-B14F-4D97-AF65-F5344CB8AC3E}">
        <p14:creationId xmlns:p14="http://schemas.microsoft.com/office/powerpoint/2010/main" val="55301839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810" y="1"/>
            <a:ext cx="12280050" cy="6935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5694961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C:\Users\DELL\Desktop\sajid\image-question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4206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747424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381000"/>
            <a:ext cx="10210800" cy="762000"/>
          </a:xfrm>
        </p:spPr>
        <p:txBody>
          <a:bodyPr/>
          <a:lstStyle/>
          <a:p>
            <a:r>
              <a:rPr lang="en-IN" sz="3600" dirty="0" smtClean="0">
                <a:solidFill>
                  <a:srgbClr val="0070C0"/>
                </a:solidFill>
                <a:latin typeface="Times New Roman" panose="02020603050405020304" pitchFamily="18" charset="0"/>
                <a:cs typeface="Times New Roman" panose="02020603050405020304" pitchFamily="18" charset="0"/>
              </a:rPr>
              <a:t>CONTENTS</a:t>
            </a:r>
            <a:endParaRPr lang="en-IN" sz="3600" dirty="0">
              <a:solidFill>
                <a:srgbClr val="0070C0"/>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914400" y="1143000"/>
            <a:ext cx="9601200" cy="5257797"/>
          </a:xfrm>
        </p:spPr>
        <p:txBody>
          <a:bodyPr/>
          <a:lstStyle/>
          <a:p>
            <a:pPr>
              <a:buFont typeface="Wingdings" pitchFamily="2" charset="2"/>
              <a:buChar char="v"/>
            </a:pPr>
            <a:r>
              <a:rPr lang="en-IN" dirty="0" smtClean="0">
                <a:solidFill>
                  <a:schemeClr val="tx1"/>
                </a:solidFill>
                <a:latin typeface="Times New Roman" panose="02020603050405020304" pitchFamily="18" charset="0"/>
                <a:cs typeface="Times New Roman" panose="02020603050405020304" pitchFamily="18" charset="0"/>
              </a:rPr>
              <a:t>ABSTRACT</a:t>
            </a:r>
          </a:p>
          <a:p>
            <a:pPr>
              <a:buFont typeface="Wingdings" pitchFamily="2" charset="2"/>
              <a:buChar char="v"/>
            </a:pPr>
            <a:r>
              <a:rPr lang="en-IN" dirty="0" smtClean="0">
                <a:solidFill>
                  <a:schemeClr val="tx1"/>
                </a:solidFill>
                <a:latin typeface="Times New Roman" panose="02020603050405020304" pitchFamily="18" charset="0"/>
                <a:cs typeface="Times New Roman" panose="02020603050405020304" pitchFamily="18" charset="0"/>
              </a:rPr>
              <a:t>Block Diagram</a:t>
            </a:r>
          </a:p>
          <a:p>
            <a:pPr>
              <a:buFont typeface="Wingdings" pitchFamily="2" charset="2"/>
              <a:buChar char="v"/>
            </a:pPr>
            <a:r>
              <a:rPr lang="en-IN" dirty="0" smtClean="0">
                <a:solidFill>
                  <a:schemeClr val="tx1"/>
                </a:solidFill>
                <a:latin typeface="Times New Roman" panose="02020603050405020304" pitchFamily="18" charset="0"/>
                <a:cs typeface="Times New Roman" panose="02020603050405020304" pitchFamily="18" charset="0"/>
              </a:rPr>
              <a:t>JOYSTICK Module</a:t>
            </a:r>
          </a:p>
          <a:p>
            <a:pPr marL="0" indent="0">
              <a:buNone/>
            </a:pPr>
            <a:r>
              <a:rPr lang="en-IN" dirty="0">
                <a:solidFill>
                  <a:schemeClr val="tx1"/>
                </a:solidFill>
                <a:latin typeface="Times New Roman" panose="02020603050405020304" pitchFamily="18" charset="0"/>
                <a:cs typeface="Times New Roman" panose="02020603050405020304" pitchFamily="18" charset="0"/>
              </a:rPr>
              <a:t> </a:t>
            </a:r>
            <a:r>
              <a:rPr lang="en-IN" dirty="0" smtClean="0">
                <a:solidFill>
                  <a:schemeClr val="tx1"/>
                </a:solidFill>
                <a:latin typeface="Times New Roman" panose="02020603050405020304" pitchFamily="18" charset="0"/>
                <a:cs typeface="Times New Roman" panose="02020603050405020304" pitchFamily="18" charset="0"/>
              </a:rPr>
              <a:t>       *Principle of Joystick Module</a:t>
            </a:r>
          </a:p>
          <a:p>
            <a:pPr marL="0" indent="0">
              <a:buNone/>
            </a:pPr>
            <a:r>
              <a:rPr lang="en-IN" dirty="0">
                <a:solidFill>
                  <a:schemeClr val="tx1"/>
                </a:solidFill>
                <a:latin typeface="Times New Roman" panose="02020603050405020304" pitchFamily="18" charset="0"/>
                <a:cs typeface="Times New Roman" panose="02020603050405020304" pitchFamily="18" charset="0"/>
              </a:rPr>
              <a:t> </a:t>
            </a:r>
            <a:r>
              <a:rPr lang="en-IN" dirty="0" smtClean="0">
                <a:solidFill>
                  <a:schemeClr val="tx1"/>
                </a:solidFill>
                <a:latin typeface="Times New Roman" panose="02020603050405020304" pitchFamily="18" charset="0"/>
                <a:cs typeface="Times New Roman" panose="02020603050405020304" pitchFamily="18" charset="0"/>
              </a:rPr>
              <a:t>       *Working of Joystick Module</a:t>
            </a:r>
          </a:p>
          <a:p>
            <a:pPr>
              <a:buFont typeface="Wingdings" panose="05000000000000000000" pitchFamily="2" charset="2"/>
              <a:buChar char="v"/>
            </a:pPr>
            <a:r>
              <a:rPr lang="en-IN" dirty="0" smtClean="0">
                <a:solidFill>
                  <a:schemeClr val="tx1"/>
                </a:solidFill>
                <a:latin typeface="Times New Roman" panose="02020603050405020304" pitchFamily="18" charset="0"/>
                <a:cs typeface="Times New Roman" panose="02020603050405020304" pitchFamily="18" charset="0"/>
              </a:rPr>
              <a:t>PIR Sensor</a:t>
            </a:r>
          </a:p>
          <a:p>
            <a:pPr marL="0" indent="0">
              <a:buNone/>
            </a:pPr>
            <a:r>
              <a:rPr lang="en-IN" dirty="0">
                <a:solidFill>
                  <a:schemeClr val="tx1"/>
                </a:solidFill>
                <a:latin typeface="Times New Roman" panose="02020603050405020304" pitchFamily="18" charset="0"/>
                <a:cs typeface="Times New Roman" panose="02020603050405020304" pitchFamily="18" charset="0"/>
              </a:rPr>
              <a:t> </a:t>
            </a:r>
            <a:r>
              <a:rPr lang="en-IN" dirty="0" smtClean="0">
                <a:solidFill>
                  <a:schemeClr val="tx1"/>
                </a:solidFill>
                <a:latin typeface="Times New Roman" panose="02020603050405020304" pitchFamily="18" charset="0"/>
                <a:cs typeface="Times New Roman" panose="02020603050405020304" pitchFamily="18" charset="0"/>
              </a:rPr>
              <a:t>       *Principle of PIR Sensor</a:t>
            </a:r>
          </a:p>
          <a:p>
            <a:pPr marL="0" indent="0">
              <a:buNone/>
            </a:pPr>
            <a:r>
              <a:rPr lang="en-IN" dirty="0">
                <a:solidFill>
                  <a:schemeClr val="tx1"/>
                </a:solidFill>
                <a:latin typeface="Times New Roman" panose="02020603050405020304" pitchFamily="18" charset="0"/>
                <a:cs typeface="Times New Roman" panose="02020603050405020304" pitchFamily="18" charset="0"/>
              </a:rPr>
              <a:t> </a:t>
            </a:r>
            <a:r>
              <a:rPr lang="en-IN" dirty="0" smtClean="0">
                <a:solidFill>
                  <a:schemeClr val="tx1"/>
                </a:solidFill>
                <a:latin typeface="Times New Roman" panose="02020603050405020304" pitchFamily="18" charset="0"/>
                <a:cs typeface="Times New Roman" panose="02020603050405020304" pitchFamily="18" charset="0"/>
              </a:rPr>
              <a:t>       *Working of PIR Sensor</a:t>
            </a:r>
          </a:p>
          <a:p>
            <a:pPr>
              <a:buFont typeface="Wingdings" panose="05000000000000000000" pitchFamily="2" charset="2"/>
              <a:buChar char="v"/>
            </a:pPr>
            <a:r>
              <a:rPr lang="en-IN" dirty="0" smtClean="0">
                <a:solidFill>
                  <a:schemeClr val="tx1"/>
                </a:solidFill>
                <a:latin typeface="Times New Roman" panose="02020603050405020304" pitchFamily="18" charset="0"/>
                <a:cs typeface="Times New Roman" panose="02020603050405020304" pitchFamily="18" charset="0"/>
              </a:rPr>
              <a:t>MQ 135 Gas Sensor</a:t>
            </a:r>
          </a:p>
          <a:p>
            <a:pPr marL="0" indent="0">
              <a:buNone/>
            </a:pPr>
            <a:r>
              <a:rPr lang="en-IN" dirty="0">
                <a:solidFill>
                  <a:schemeClr val="tx1"/>
                </a:solidFill>
                <a:latin typeface="Times New Roman" panose="02020603050405020304" pitchFamily="18" charset="0"/>
                <a:cs typeface="Times New Roman" panose="02020603050405020304" pitchFamily="18" charset="0"/>
              </a:rPr>
              <a:t> </a:t>
            </a:r>
            <a:r>
              <a:rPr lang="en-IN" dirty="0" smtClean="0">
                <a:solidFill>
                  <a:schemeClr val="tx1"/>
                </a:solidFill>
                <a:latin typeface="Times New Roman" panose="02020603050405020304" pitchFamily="18" charset="0"/>
                <a:cs typeface="Times New Roman" panose="02020603050405020304" pitchFamily="18" charset="0"/>
              </a:rPr>
              <a:t>       *Principle of Gas Sensor</a:t>
            </a:r>
          </a:p>
          <a:p>
            <a:pPr marL="0" indent="0">
              <a:buNone/>
            </a:pPr>
            <a:r>
              <a:rPr lang="en-IN" dirty="0" smtClean="0">
                <a:solidFill>
                  <a:schemeClr val="tx1"/>
                </a:solidFill>
                <a:latin typeface="Times New Roman" panose="02020603050405020304" pitchFamily="18" charset="0"/>
                <a:cs typeface="Times New Roman" panose="02020603050405020304" pitchFamily="18" charset="0"/>
              </a:rPr>
              <a:t>        *Working of Gas Sensor</a:t>
            </a:r>
          </a:p>
          <a:p>
            <a:endParaRPr lang="en-IN" dirty="0" smtClean="0"/>
          </a:p>
          <a:p>
            <a:endParaRPr lang="en-IN" dirty="0" smtClean="0"/>
          </a:p>
          <a:p>
            <a:endParaRPr lang="en-IN" dirty="0"/>
          </a:p>
        </p:txBody>
      </p:sp>
    </p:spTree>
    <p:extLst>
      <p:ext uri="{BB962C8B-B14F-4D97-AF65-F5344CB8AC3E}">
        <p14:creationId xmlns:p14="http://schemas.microsoft.com/office/powerpoint/2010/main" val="347280677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133600" y="304800"/>
            <a:ext cx="8229600" cy="838199"/>
          </a:xfrm>
        </p:spPr>
        <p:txBody>
          <a:bodyPr/>
          <a:lstStyle/>
          <a:p>
            <a:r>
              <a:rPr lang="en-IN" sz="4400" b="1" u="sng" dirty="0" smtClean="0">
                <a:solidFill>
                  <a:srgbClr val="92D050"/>
                </a:solidFill>
                <a:latin typeface="Times New Roman" panose="02020603050405020304" pitchFamily="18" charset="0"/>
                <a:cs typeface="Times New Roman" panose="02020603050405020304" pitchFamily="18" charset="0"/>
              </a:rPr>
              <a:t>ABSTRACT</a:t>
            </a:r>
            <a:endParaRPr lang="en-IN" sz="4400" b="1" u="sng" dirty="0">
              <a:solidFill>
                <a:srgbClr val="92D050"/>
              </a:solidFill>
              <a:latin typeface="Times New Roman" panose="02020603050405020304" pitchFamily="18" charset="0"/>
              <a:cs typeface="Times New Roman" panose="02020603050405020304" pitchFamily="18" charset="0"/>
            </a:endParaRPr>
          </a:p>
        </p:txBody>
      </p:sp>
      <p:sp>
        <p:nvSpPr>
          <p:cNvPr id="3" name="Subtitle 2"/>
          <p:cNvSpPr>
            <a:spLocks noGrp="1"/>
          </p:cNvSpPr>
          <p:nvPr>
            <p:ph type="subTitle" idx="1"/>
          </p:nvPr>
        </p:nvSpPr>
        <p:spPr>
          <a:xfrm>
            <a:off x="1447800" y="1142999"/>
            <a:ext cx="9829800" cy="5410200"/>
          </a:xfrm>
        </p:spPr>
        <p:txBody>
          <a:bodyPr/>
          <a:lstStyle/>
          <a:p>
            <a:pPr algn="just">
              <a:lnSpc>
                <a:spcPct val="150000"/>
              </a:lnSpc>
            </a:pPr>
            <a:r>
              <a:rPr lang="en-IN" sz="2400" dirty="0" smtClean="0">
                <a:solidFill>
                  <a:schemeClr val="tx1"/>
                </a:solidFill>
                <a:latin typeface="Times New Roman" panose="02020603050405020304" pitchFamily="18" charset="0"/>
                <a:cs typeface="Times New Roman" panose="02020603050405020304" pitchFamily="18" charset="0"/>
              </a:rPr>
              <a:t>             Many times we observe that many people dies by trapping in disasters like earthquakes, but the people also dies on large scale just because they didn’t get help at instant time or the help provided to them is late. </a:t>
            </a:r>
          </a:p>
          <a:p>
            <a:pPr algn="just">
              <a:lnSpc>
                <a:spcPct val="150000"/>
              </a:lnSpc>
            </a:pPr>
            <a:endParaRPr lang="en-IN" sz="2400" dirty="0" smtClean="0">
              <a:solidFill>
                <a:schemeClr val="tx1"/>
              </a:solidFill>
              <a:latin typeface="Times New Roman" panose="02020603050405020304" pitchFamily="18" charset="0"/>
              <a:cs typeface="Times New Roman" panose="02020603050405020304" pitchFamily="18" charset="0"/>
            </a:endParaRPr>
          </a:p>
          <a:p>
            <a:pPr algn="just">
              <a:lnSpc>
                <a:spcPct val="150000"/>
              </a:lnSpc>
            </a:pPr>
            <a:r>
              <a:rPr lang="en-IN" sz="2400" dirty="0" smtClean="0">
                <a:solidFill>
                  <a:schemeClr val="tx1"/>
                </a:solidFill>
                <a:latin typeface="Times New Roman" panose="02020603050405020304" pitchFamily="18" charset="0"/>
                <a:cs typeface="Times New Roman" panose="02020603050405020304" pitchFamily="18" charset="0"/>
              </a:rPr>
              <a:t>             </a:t>
            </a:r>
            <a:r>
              <a:rPr lang="en-IN" sz="2400" dirty="0">
                <a:solidFill>
                  <a:schemeClr val="tx1"/>
                </a:solidFill>
                <a:latin typeface="Times New Roman" panose="02020603050405020304" pitchFamily="18" charset="0"/>
                <a:cs typeface="Times New Roman" panose="02020603050405020304" pitchFamily="18" charset="0"/>
              </a:rPr>
              <a:t>This project propose an mobile robot based on Wireless Sensor Network (WSN) which is designed for human existence &amp; detection in </a:t>
            </a:r>
            <a:r>
              <a:rPr lang="en-IN" sz="2400" dirty="0" smtClean="0">
                <a:solidFill>
                  <a:schemeClr val="tx1"/>
                </a:solidFill>
                <a:latin typeface="Times New Roman" panose="02020603050405020304" pitchFamily="18" charset="0"/>
                <a:cs typeface="Times New Roman" panose="02020603050405020304" pitchFamily="18" charset="0"/>
              </a:rPr>
              <a:t>disasters. The </a:t>
            </a:r>
            <a:r>
              <a:rPr lang="en-IN" sz="2400" dirty="0">
                <a:solidFill>
                  <a:schemeClr val="tx1"/>
                </a:solidFill>
                <a:latin typeface="Times New Roman" panose="02020603050405020304" pitchFamily="18" charset="0"/>
                <a:cs typeface="Times New Roman" panose="02020603050405020304" pitchFamily="18" charset="0"/>
              </a:rPr>
              <a:t>main objective of this Project is to rescue more &amp; more number of people from the adverse condition. </a:t>
            </a:r>
          </a:p>
        </p:txBody>
      </p:sp>
    </p:spTree>
    <p:extLst>
      <p:ext uri="{BB962C8B-B14F-4D97-AF65-F5344CB8AC3E}">
        <p14:creationId xmlns:p14="http://schemas.microsoft.com/office/powerpoint/2010/main" val="227362481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304800"/>
            <a:ext cx="10972800" cy="1066800"/>
          </a:xfrm>
        </p:spPr>
        <p:txBody>
          <a:bodyPr/>
          <a:lstStyle/>
          <a:p>
            <a:r>
              <a:rPr lang="en-IN" sz="4000" u="sng" dirty="0">
                <a:solidFill>
                  <a:schemeClr val="tx2">
                    <a:lumMod val="75000"/>
                  </a:schemeClr>
                </a:solidFill>
                <a:effectLst/>
              </a:rPr>
              <a:t>Block </a:t>
            </a:r>
            <a:r>
              <a:rPr lang="en-IN" sz="4000" u="sng" dirty="0">
                <a:solidFill>
                  <a:schemeClr val="tx2">
                    <a:lumMod val="75000"/>
                  </a:schemeClr>
                </a:solidFill>
                <a:effectLst/>
                <a:latin typeface="Times New Roman" panose="02020603050405020304" pitchFamily="18" charset="0"/>
                <a:cs typeface="Times New Roman" panose="02020603050405020304" pitchFamily="18" charset="0"/>
              </a:rPr>
              <a:t>Diagram</a:t>
            </a:r>
            <a:r>
              <a:rPr lang="en-IN" sz="4000" u="sng" dirty="0">
                <a:solidFill>
                  <a:schemeClr val="tx2">
                    <a:lumMod val="75000"/>
                  </a:schemeClr>
                </a:solidFill>
                <a:effectLst/>
              </a:rPr>
              <a:t> of </a:t>
            </a:r>
            <a:r>
              <a:rPr lang="en-IN" sz="4000" u="sng" dirty="0" smtClean="0">
                <a:solidFill>
                  <a:schemeClr val="tx2">
                    <a:lumMod val="75000"/>
                  </a:schemeClr>
                </a:solidFill>
                <a:effectLst/>
              </a:rPr>
              <a:t>Transmitter</a:t>
            </a:r>
            <a:r>
              <a:rPr lang="en-IN" sz="4000" dirty="0" smtClean="0">
                <a:solidFill>
                  <a:schemeClr val="tx2">
                    <a:lumMod val="75000"/>
                  </a:schemeClr>
                </a:solidFill>
                <a:effectLst/>
              </a:rPr>
              <a:t> :</a:t>
            </a:r>
            <a:endParaRPr lang="en-IN" sz="4000" dirty="0"/>
          </a:p>
        </p:txBody>
      </p:sp>
      <p:pic>
        <p:nvPicPr>
          <p:cNvPr id="4" name="Content Placeholder 3"/>
          <p:cNvPicPr>
            <a:picLocks noGrp="1" noChangeAspect="1"/>
          </p:cNvPicPr>
          <p:nvPr>
            <p:ph idx="1"/>
          </p:nvPr>
        </p:nvPicPr>
        <p:blipFill>
          <a:blip r:embed="rId2"/>
          <a:stretch>
            <a:fillRect/>
          </a:stretch>
        </p:blipFill>
        <p:spPr>
          <a:xfrm>
            <a:off x="1981200" y="1398563"/>
            <a:ext cx="7979336" cy="4876800"/>
          </a:xfrm>
          <a:prstGeom prst="rect">
            <a:avLst/>
          </a:prstGeom>
        </p:spPr>
      </p:pic>
    </p:spTree>
    <p:extLst>
      <p:ext uri="{BB962C8B-B14F-4D97-AF65-F5344CB8AC3E}">
        <p14:creationId xmlns:p14="http://schemas.microsoft.com/office/powerpoint/2010/main" val="233514074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8839200" cy="1143000"/>
          </a:xfrm>
        </p:spPr>
        <p:txBody>
          <a:bodyPr/>
          <a:lstStyle/>
          <a:p>
            <a:r>
              <a:rPr lang="en-IN" sz="4400" u="sng" dirty="0" smtClean="0">
                <a:solidFill>
                  <a:schemeClr val="tx2">
                    <a:lumMod val="75000"/>
                  </a:schemeClr>
                </a:solidFill>
                <a:effectLst/>
              </a:rPr>
              <a:t>Block Diagram of Receiver</a:t>
            </a:r>
            <a:r>
              <a:rPr lang="en-IN" sz="4400" dirty="0" smtClean="0">
                <a:solidFill>
                  <a:schemeClr val="tx2">
                    <a:lumMod val="75000"/>
                  </a:schemeClr>
                </a:solidFill>
                <a:effectLst/>
              </a:rPr>
              <a:t> :</a:t>
            </a:r>
            <a:r>
              <a:rPr lang="en-IN" sz="4400" u="sng" dirty="0" smtClean="0">
                <a:solidFill>
                  <a:schemeClr val="tx2">
                    <a:lumMod val="75000"/>
                  </a:schemeClr>
                </a:solidFill>
                <a:effectLst/>
              </a:rPr>
              <a:t> </a:t>
            </a:r>
            <a:endParaRPr lang="en-IN" sz="4400" u="sng" dirty="0">
              <a:solidFill>
                <a:schemeClr val="tx2">
                  <a:lumMod val="75000"/>
                </a:schemeClr>
              </a:solidFill>
              <a:effectLst/>
            </a:endParaRPr>
          </a:p>
        </p:txBody>
      </p:sp>
      <p:sp>
        <p:nvSpPr>
          <p:cNvPr id="6" name="Content Placeholder 5"/>
          <p:cNvSpPr>
            <a:spLocks noGrp="1"/>
          </p:cNvSpPr>
          <p:nvPr>
            <p:ph idx="1"/>
          </p:nvPr>
        </p:nvSpPr>
        <p:spPr/>
        <p:txBody>
          <a:bodyPr/>
          <a:lstStyle/>
          <a:p>
            <a:endParaRPr lang="en-IN"/>
          </a:p>
        </p:txBody>
      </p:sp>
      <p:pic>
        <p:nvPicPr>
          <p:cNvPr id="7" name="Picture 6"/>
          <p:cNvPicPr>
            <a:picLocks noChangeAspect="1"/>
          </p:cNvPicPr>
          <p:nvPr/>
        </p:nvPicPr>
        <p:blipFill>
          <a:blip r:embed="rId2"/>
          <a:stretch>
            <a:fillRect/>
          </a:stretch>
        </p:blipFill>
        <p:spPr>
          <a:xfrm>
            <a:off x="1951522" y="1477740"/>
            <a:ext cx="8387865" cy="5075460"/>
          </a:xfrm>
          <a:prstGeom prst="rect">
            <a:avLst/>
          </a:prstGeom>
        </p:spPr>
      </p:pic>
    </p:spTree>
    <p:extLst>
      <p:ext uri="{BB962C8B-B14F-4D97-AF65-F5344CB8AC3E}">
        <p14:creationId xmlns:p14="http://schemas.microsoft.com/office/powerpoint/2010/main" val="360364539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0"/>
            <a:ext cx="10820400" cy="6858000"/>
          </a:xfrm>
        </p:spPr>
        <p:txBody>
          <a:bodyPr/>
          <a:lstStyle/>
          <a:p>
            <a:r>
              <a:rPr lang="en-IN" dirty="0" smtClean="0"/>
              <a:t/>
            </a:r>
            <a:br>
              <a:rPr lang="en-IN" dirty="0" smtClean="0"/>
            </a:br>
            <a:endParaRPr lang="en-IN" dirty="0"/>
          </a:p>
        </p:txBody>
      </p:sp>
      <p:pic>
        <p:nvPicPr>
          <p:cNvPr id="1026" name="Picture 2" descr="H:\New folder\Nano.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24000"/>
            <a:ext cx="5591175" cy="2679105"/>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3"/>
          <a:stretch>
            <a:fillRect/>
          </a:stretch>
        </p:blipFill>
        <p:spPr>
          <a:xfrm>
            <a:off x="6007124" y="1295400"/>
            <a:ext cx="5715000" cy="4724400"/>
          </a:xfrm>
          <a:prstGeom prst="rect">
            <a:avLst/>
          </a:prstGeom>
        </p:spPr>
      </p:pic>
      <p:sp>
        <p:nvSpPr>
          <p:cNvPr id="4" name="Rectangle 3"/>
          <p:cNvSpPr/>
          <p:nvPr/>
        </p:nvSpPr>
        <p:spPr>
          <a:xfrm>
            <a:off x="492713" y="469613"/>
            <a:ext cx="5160387" cy="646331"/>
          </a:xfrm>
          <a:prstGeom prst="rect">
            <a:avLst/>
          </a:prstGeom>
        </p:spPr>
        <p:txBody>
          <a:bodyPr wrap="none">
            <a:spAutoFit/>
          </a:bodyPr>
          <a:lstStyle/>
          <a:p>
            <a:r>
              <a:rPr lang="en-IN" sz="3600" u="sng" dirty="0">
                <a:solidFill>
                  <a:srgbClr val="0C788E"/>
                </a:solidFill>
                <a:latin typeface="Times New Roman" panose="02020603050405020304" pitchFamily="18" charset="0"/>
                <a:cs typeface="Times New Roman" panose="02020603050405020304" pitchFamily="18" charset="0"/>
              </a:rPr>
              <a:t>Arduino Pin Configuration</a:t>
            </a:r>
          </a:p>
        </p:txBody>
      </p:sp>
    </p:spTree>
    <p:extLst>
      <p:ext uri="{BB962C8B-B14F-4D97-AF65-F5344CB8AC3E}">
        <p14:creationId xmlns:p14="http://schemas.microsoft.com/office/powerpoint/2010/main" val="147579238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63084" y="228600"/>
            <a:ext cx="10363200" cy="1066799"/>
          </a:xfrm>
        </p:spPr>
        <p:txBody>
          <a:bodyPr/>
          <a:lstStyle/>
          <a:p>
            <a:r>
              <a:rPr lang="en-IN" sz="4400" u="sng" dirty="0" smtClean="0">
                <a:effectLst/>
                <a:latin typeface="Times New Roman" panose="02020603050405020304" pitchFamily="18" charset="0"/>
                <a:cs typeface="Times New Roman" panose="02020603050405020304" pitchFamily="18" charset="0"/>
              </a:rPr>
              <a:t>JOYSTICK MODULE</a:t>
            </a:r>
            <a:endParaRPr lang="en-IN" sz="4400" u="sng" dirty="0">
              <a:effectLst/>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stretch>
            <a:fillRect/>
          </a:stretch>
        </p:blipFill>
        <p:spPr>
          <a:xfrm>
            <a:off x="8008924" y="1295399"/>
            <a:ext cx="3317359" cy="3048001"/>
          </a:xfrm>
          <a:prstGeom prst="rect">
            <a:avLst/>
          </a:prstGeom>
        </p:spPr>
      </p:pic>
      <p:sp>
        <p:nvSpPr>
          <p:cNvPr id="5" name="Rectangle 4"/>
          <p:cNvSpPr/>
          <p:nvPr/>
        </p:nvSpPr>
        <p:spPr>
          <a:xfrm>
            <a:off x="457200" y="1905000"/>
            <a:ext cx="8305800" cy="2308324"/>
          </a:xfrm>
          <a:prstGeom prst="rect">
            <a:avLst/>
          </a:prstGeom>
        </p:spPr>
        <p:txBody>
          <a:bodyPr wrap="square">
            <a:spAutoFit/>
          </a:bodyPr>
          <a:lstStyle/>
          <a:p>
            <a:pPr marL="342900" indent="-342900">
              <a:buFont typeface="Arial" panose="020B0604020202020204" pitchFamily="34" charset="0"/>
              <a:buChar char="•"/>
            </a:pPr>
            <a:r>
              <a:rPr lang="en-IN" sz="2400" dirty="0">
                <a:solidFill>
                  <a:srgbClr val="404040"/>
                </a:solidFill>
                <a:latin typeface="Times New Roman" panose="02020603050405020304" pitchFamily="18" charset="0"/>
                <a:cs typeface="Times New Roman" panose="02020603050405020304" pitchFamily="18" charset="0"/>
              </a:rPr>
              <a:t>The X and Y axes are two </a:t>
            </a:r>
            <a:r>
              <a:rPr lang="en-IN" sz="2400" dirty="0" smtClean="0">
                <a:solidFill>
                  <a:srgbClr val="404040"/>
                </a:solidFill>
                <a:latin typeface="Times New Roman" panose="02020603050405020304" pitchFamily="18" charset="0"/>
                <a:cs typeface="Times New Roman" panose="02020603050405020304" pitchFamily="18" charset="0"/>
              </a:rPr>
              <a:t>10k </a:t>
            </a:r>
            <a:r>
              <a:rPr lang="en-IN" sz="2400" dirty="0">
                <a:solidFill>
                  <a:srgbClr val="404040"/>
                </a:solidFill>
                <a:latin typeface="Times New Roman" panose="02020603050405020304" pitchFamily="18" charset="0"/>
                <a:cs typeface="Times New Roman" panose="02020603050405020304" pitchFamily="18" charset="0"/>
              </a:rPr>
              <a:t>potentiometers which control 2D movement by generating </a:t>
            </a:r>
            <a:r>
              <a:rPr lang="en-IN" sz="2400" dirty="0" err="1">
                <a:solidFill>
                  <a:srgbClr val="404040"/>
                </a:solidFill>
                <a:latin typeface="Times New Roman" panose="02020603050405020304" pitchFamily="18" charset="0"/>
                <a:cs typeface="Times New Roman" panose="02020603050405020304" pitchFamily="18" charset="0"/>
              </a:rPr>
              <a:t>analog</a:t>
            </a:r>
            <a:r>
              <a:rPr lang="en-IN" sz="2400" dirty="0">
                <a:solidFill>
                  <a:srgbClr val="404040"/>
                </a:solidFill>
                <a:latin typeface="Times New Roman" panose="02020603050405020304" pitchFamily="18" charset="0"/>
                <a:cs typeface="Times New Roman" panose="02020603050405020304" pitchFamily="18" charset="0"/>
              </a:rPr>
              <a:t> signals</a:t>
            </a:r>
            <a:r>
              <a:rPr lang="en-IN" sz="2400" dirty="0" smtClean="0">
                <a:solidFill>
                  <a:srgbClr val="404040"/>
                </a:solidFill>
                <a:latin typeface="Times New Roman" panose="02020603050405020304" pitchFamily="18" charset="0"/>
                <a:cs typeface="Times New Roman" panose="02020603050405020304" pitchFamily="18" charset="0"/>
              </a:rPr>
              <a:t>.</a:t>
            </a:r>
          </a:p>
          <a:p>
            <a:endParaRPr lang="en-IN" sz="2400" dirty="0" smtClean="0">
              <a:solidFill>
                <a:srgbClr val="404040"/>
              </a:solidFill>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IN" sz="2400" dirty="0"/>
              <a:t>The joystick </a:t>
            </a:r>
            <a:r>
              <a:rPr lang="en-IN" sz="2400" dirty="0" smtClean="0"/>
              <a:t>also </a:t>
            </a:r>
            <a:r>
              <a:rPr lang="en-IN" sz="2400" dirty="0"/>
              <a:t>contains a tactile switch that can be triggered by pressing the </a:t>
            </a:r>
            <a:r>
              <a:rPr lang="en-IN" sz="2400" dirty="0" err="1"/>
              <a:t>thumbstick</a:t>
            </a:r>
            <a:r>
              <a:rPr lang="en-IN" sz="2400" dirty="0"/>
              <a:t> </a:t>
            </a:r>
            <a:r>
              <a:rPr lang="en-IN" sz="2400" dirty="0" smtClean="0"/>
              <a:t>down that </a:t>
            </a:r>
            <a:r>
              <a:rPr lang="en-IN" sz="2400" dirty="0"/>
              <a:t>could be used for special applications.</a:t>
            </a:r>
            <a:endParaRPr lang="en-IN" sz="2400" dirty="0">
              <a:latin typeface="Times New Roman" panose="02020603050405020304" pitchFamily="18" charset="0"/>
              <a:cs typeface="Times New Roman" panose="02020603050405020304" pitchFamily="18" charset="0"/>
            </a:endParaRPr>
          </a:p>
        </p:txBody>
      </p:sp>
      <p:sp>
        <p:nvSpPr>
          <p:cNvPr id="6" name="Text Placeholder 5"/>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323899177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17" y="182880"/>
            <a:ext cx="9223717" cy="1240936"/>
          </a:xfrm>
        </p:spPr>
        <p:txBody>
          <a:bodyPr/>
          <a:lstStyle/>
          <a:p>
            <a:pPr algn="l"/>
            <a:r>
              <a:rPr lang="en-IN" sz="4800" u="sng" dirty="0">
                <a:solidFill>
                  <a:schemeClr val="tx1"/>
                </a:solidFill>
                <a:effectLst/>
                <a:latin typeface="Times New Roman" panose="02020603050405020304" pitchFamily="18" charset="0"/>
                <a:cs typeface="Times New Roman" panose="02020603050405020304" pitchFamily="18" charset="0"/>
              </a:rPr>
              <a:t>Principle of Joystick </a:t>
            </a:r>
            <a:r>
              <a:rPr lang="en-IN" sz="4800" u="sng" dirty="0" smtClean="0">
                <a:solidFill>
                  <a:schemeClr val="tx1"/>
                </a:solidFill>
                <a:effectLst/>
                <a:latin typeface="Times New Roman" panose="02020603050405020304" pitchFamily="18" charset="0"/>
                <a:cs typeface="Times New Roman" panose="02020603050405020304" pitchFamily="18" charset="0"/>
              </a:rPr>
              <a:t>Module</a:t>
            </a:r>
            <a:r>
              <a:rPr lang="en-IN" sz="4800" dirty="0" smtClean="0">
                <a:solidFill>
                  <a:schemeClr val="tx1"/>
                </a:solidFill>
                <a:effectLst/>
                <a:latin typeface="Times New Roman" panose="02020603050405020304" pitchFamily="18" charset="0"/>
                <a:cs typeface="Times New Roman" panose="02020603050405020304" pitchFamily="18" charset="0"/>
              </a:rPr>
              <a:t> :</a:t>
            </a:r>
            <a:endParaRPr lang="en-IN" sz="4800" u="sng" dirty="0">
              <a:effectLst/>
            </a:endParaRPr>
          </a:p>
        </p:txBody>
      </p:sp>
      <p:pic>
        <p:nvPicPr>
          <p:cNvPr id="4" name="Content Placeholder 3"/>
          <p:cNvPicPr>
            <a:picLocks noGrp="1" noChangeAspect="1"/>
          </p:cNvPicPr>
          <p:nvPr>
            <p:ph idx="1"/>
          </p:nvPr>
        </p:nvPicPr>
        <p:blipFill>
          <a:blip r:embed="rId2"/>
          <a:stretch>
            <a:fillRect/>
          </a:stretch>
        </p:blipFill>
        <p:spPr>
          <a:xfrm>
            <a:off x="6553200" y="1752600"/>
            <a:ext cx="4909113" cy="4525963"/>
          </a:xfrm>
          <a:prstGeom prst="rect">
            <a:avLst/>
          </a:prstGeom>
        </p:spPr>
      </p:pic>
      <p:sp>
        <p:nvSpPr>
          <p:cNvPr id="5" name="Rectangle 4"/>
          <p:cNvSpPr/>
          <p:nvPr/>
        </p:nvSpPr>
        <p:spPr>
          <a:xfrm>
            <a:off x="609600" y="1905000"/>
            <a:ext cx="6096000" cy="3539430"/>
          </a:xfrm>
          <a:prstGeom prst="rect">
            <a:avLst/>
          </a:prstGeom>
        </p:spPr>
        <p:txBody>
          <a:bodyPr>
            <a:spAutoFit/>
          </a:bodyPr>
          <a:lstStyle/>
          <a:p>
            <a:pPr marL="457200" indent="-457200">
              <a:buFont typeface="Wingdings" panose="05000000000000000000" pitchFamily="2" charset="2"/>
              <a:buChar char="§"/>
            </a:pPr>
            <a:r>
              <a:rPr lang="en-IN" sz="2800" dirty="0">
                <a:latin typeface="Times New Roman" panose="02020603050405020304" pitchFamily="18" charset="0"/>
                <a:cs typeface="Times New Roman" panose="02020603050405020304" pitchFamily="18" charset="0"/>
              </a:rPr>
              <a:t>The joystick is actually made of two potentiometers they have values from 0 to 1023</a:t>
            </a:r>
            <a:r>
              <a:rPr lang="en-IN" sz="2800" dirty="0" smtClean="0">
                <a:latin typeface="Times New Roman" panose="02020603050405020304" pitchFamily="18" charset="0"/>
                <a:cs typeface="Times New Roman" panose="02020603050405020304" pitchFamily="18" charset="0"/>
              </a:rPr>
              <a:t>.</a:t>
            </a:r>
          </a:p>
          <a:p>
            <a:pPr marL="457200" indent="-457200">
              <a:buFont typeface="Wingdings" panose="05000000000000000000" pitchFamily="2" charset="2"/>
              <a:buChar char="§"/>
            </a:pPr>
            <a:r>
              <a:rPr lang="en-IN" sz="2800" dirty="0" smtClean="0">
                <a:latin typeface="Times New Roman" panose="02020603050405020304" pitchFamily="18" charset="0"/>
                <a:cs typeface="Times New Roman" panose="02020603050405020304" pitchFamily="18" charset="0"/>
              </a:rPr>
              <a:t>Directions using Joystick</a:t>
            </a:r>
          </a:p>
          <a:p>
            <a:r>
              <a:rPr lang="en-IN" sz="2800" dirty="0">
                <a:latin typeface="Times New Roman" panose="02020603050405020304" pitchFamily="18" charset="0"/>
                <a:cs typeface="Times New Roman" panose="02020603050405020304" pitchFamily="18" charset="0"/>
              </a:rPr>
              <a:t> </a:t>
            </a:r>
            <a:r>
              <a:rPr lang="en-IN" sz="2800" dirty="0" smtClean="0">
                <a:latin typeface="Times New Roman" panose="02020603050405020304" pitchFamily="18" charset="0"/>
                <a:cs typeface="Times New Roman" panose="02020603050405020304" pitchFamily="18" charset="0"/>
              </a:rPr>
              <a:t>     Y &gt; 550 &amp; X = 0 </a:t>
            </a:r>
            <a:r>
              <a:rPr lang="en-IN" sz="2800" dirty="0">
                <a:latin typeface="Times New Roman" panose="02020603050405020304" pitchFamily="18" charset="0"/>
                <a:cs typeface="Times New Roman" panose="02020603050405020304" pitchFamily="18" charset="0"/>
              </a:rPr>
              <a:t>–</a:t>
            </a:r>
            <a:r>
              <a:rPr lang="en-IN" sz="2800" dirty="0" smtClean="0">
                <a:latin typeface="Times New Roman" panose="02020603050405020304" pitchFamily="18" charset="0"/>
                <a:cs typeface="Times New Roman" panose="02020603050405020304" pitchFamily="18" charset="0"/>
              </a:rPr>
              <a:t> Forward</a:t>
            </a:r>
          </a:p>
          <a:p>
            <a:r>
              <a:rPr lang="en-IN" sz="2800" dirty="0" smtClean="0">
                <a:latin typeface="Times New Roman" panose="02020603050405020304" pitchFamily="18" charset="0"/>
                <a:cs typeface="Times New Roman" panose="02020603050405020304" pitchFamily="18" charset="0"/>
              </a:rPr>
              <a:t>      </a:t>
            </a:r>
            <a:r>
              <a:rPr lang="en-IN" sz="2800" dirty="0">
                <a:latin typeface="Times New Roman" panose="02020603050405020304" pitchFamily="18" charset="0"/>
                <a:cs typeface="Times New Roman" panose="02020603050405020304" pitchFamily="18" charset="0"/>
              </a:rPr>
              <a:t>Y </a:t>
            </a:r>
            <a:r>
              <a:rPr lang="en-IN" sz="2800" dirty="0" smtClean="0">
                <a:latin typeface="Times New Roman" panose="02020603050405020304" pitchFamily="18" charset="0"/>
                <a:cs typeface="Times New Roman" panose="02020603050405020304" pitchFamily="18" charset="0"/>
              </a:rPr>
              <a:t>&lt; 470 &amp; </a:t>
            </a:r>
            <a:r>
              <a:rPr lang="en-IN" sz="2800" dirty="0">
                <a:latin typeface="Times New Roman" panose="02020603050405020304" pitchFamily="18" charset="0"/>
                <a:cs typeface="Times New Roman" panose="02020603050405020304" pitchFamily="18" charset="0"/>
              </a:rPr>
              <a:t>X = 0</a:t>
            </a:r>
            <a:r>
              <a:rPr lang="en-IN" sz="2800" dirty="0" smtClean="0">
                <a:latin typeface="Times New Roman" panose="02020603050405020304" pitchFamily="18" charset="0"/>
                <a:cs typeface="Times New Roman" panose="02020603050405020304" pitchFamily="18" charset="0"/>
              </a:rPr>
              <a:t> – Backward</a:t>
            </a:r>
          </a:p>
          <a:p>
            <a:r>
              <a:rPr lang="en-IN" sz="2800" dirty="0">
                <a:latin typeface="Times New Roman" panose="02020603050405020304" pitchFamily="18" charset="0"/>
                <a:cs typeface="Times New Roman" panose="02020603050405020304" pitchFamily="18" charset="0"/>
              </a:rPr>
              <a:t> </a:t>
            </a:r>
            <a:r>
              <a:rPr lang="en-IN" sz="2800" dirty="0" smtClean="0">
                <a:latin typeface="Times New Roman" panose="02020603050405020304" pitchFamily="18" charset="0"/>
                <a:cs typeface="Times New Roman" panose="02020603050405020304" pitchFamily="18" charset="0"/>
              </a:rPr>
              <a:t>     X </a:t>
            </a:r>
            <a:r>
              <a:rPr lang="en-IN" sz="2800" dirty="0">
                <a:latin typeface="Times New Roman" panose="02020603050405020304" pitchFamily="18" charset="0"/>
                <a:cs typeface="Times New Roman" panose="02020603050405020304" pitchFamily="18" charset="0"/>
              </a:rPr>
              <a:t>&gt; </a:t>
            </a:r>
            <a:r>
              <a:rPr lang="en-IN" sz="2800" dirty="0" smtClean="0">
                <a:latin typeface="Times New Roman" panose="02020603050405020304" pitchFamily="18" charset="0"/>
                <a:cs typeface="Times New Roman" panose="02020603050405020304" pitchFamily="18" charset="0"/>
              </a:rPr>
              <a:t>550 &amp; Y = 0 – Right</a:t>
            </a:r>
          </a:p>
          <a:p>
            <a:r>
              <a:rPr lang="en-IN" sz="2800" dirty="0">
                <a:latin typeface="Times New Roman" panose="02020603050405020304" pitchFamily="18" charset="0"/>
                <a:cs typeface="Times New Roman" panose="02020603050405020304" pitchFamily="18" charset="0"/>
              </a:rPr>
              <a:t> </a:t>
            </a:r>
            <a:r>
              <a:rPr lang="en-IN" sz="2800" dirty="0" smtClean="0">
                <a:latin typeface="Times New Roman" panose="02020603050405020304" pitchFamily="18" charset="0"/>
                <a:cs typeface="Times New Roman" panose="02020603050405020304" pitchFamily="18" charset="0"/>
              </a:rPr>
              <a:t>     X &lt; 470 &amp; </a:t>
            </a:r>
            <a:r>
              <a:rPr lang="en-IN" sz="2800" dirty="0">
                <a:latin typeface="Times New Roman" panose="02020603050405020304" pitchFamily="18" charset="0"/>
                <a:cs typeface="Times New Roman" panose="02020603050405020304" pitchFamily="18" charset="0"/>
              </a:rPr>
              <a:t>Y = 0</a:t>
            </a:r>
            <a:r>
              <a:rPr lang="en-IN" sz="2800" dirty="0" smtClean="0">
                <a:latin typeface="Times New Roman" panose="02020603050405020304" pitchFamily="18" charset="0"/>
                <a:cs typeface="Times New Roman" panose="02020603050405020304" pitchFamily="18" charset="0"/>
              </a:rPr>
              <a:t> </a:t>
            </a:r>
            <a:r>
              <a:rPr lang="en-IN" sz="2800" dirty="0">
                <a:latin typeface="Times New Roman" panose="02020603050405020304" pitchFamily="18" charset="0"/>
                <a:cs typeface="Times New Roman" panose="02020603050405020304" pitchFamily="18" charset="0"/>
              </a:rPr>
              <a:t>–</a:t>
            </a:r>
            <a:r>
              <a:rPr lang="en-IN" sz="2800" dirty="0" smtClean="0">
                <a:latin typeface="Times New Roman" panose="02020603050405020304" pitchFamily="18" charset="0"/>
                <a:cs typeface="Times New Roman" panose="02020603050405020304" pitchFamily="18" charset="0"/>
              </a:rPr>
              <a:t> </a:t>
            </a:r>
            <a:r>
              <a:rPr lang="en-IN" sz="2800" dirty="0">
                <a:latin typeface="Times New Roman" panose="02020603050405020304" pitchFamily="18" charset="0"/>
                <a:cs typeface="Times New Roman" panose="02020603050405020304" pitchFamily="18" charset="0"/>
              </a:rPr>
              <a:t>Forward</a:t>
            </a:r>
          </a:p>
        </p:txBody>
      </p:sp>
      <p:pic>
        <p:nvPicPr>
          <p:cNvPr id="6" name="Picture 5"/>
          <p:cNvPicPr>
            <a:picLocks noChangeAspect="1"/>
          </p:cNvPicPr>
          <p:nvPr/>
        </p:nvPicPr>
        <p:blipFill>
          <a:blip r:embed="rId3"/>
          <a:stretch>
            <a:fillRect/>
          </a:stretch>
        </p:blipFill>
        <p:spPr>
          <a:xfrm>
            <a:off x="9220200" y="4267200"/>
            <a:ext cx="1990731" cy="1682579"/>
          </a:xfrm>
          <a:prstGeom prst="rect">
            <a:avLst/>
          </a:prstGeom>
        </p:spPr>
      </p:pic>
    </p:spTree>
    <p:extLst>
      <p:ext uri="{BB962C8B-B14F-4D97-AF65-F5344CB8AC3E}">
        <p14:creationId xmlns:p14="http://schemas.microsoft.com/office/powerpoint/2010/main" val="30497700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52800" y="639797"/>
            <a:ext cx="10972800" cy="1006406"/>
          </a:xfrm>
        </p:spPr>
        <p:txBody>
          <a:bodyPr/>
          <a:lstStyle/>
          <a:p>
            <a:r>
              <a:rPr lang="en-IN" sz="4000" b="1" u="sng" dirty="0">
                <a:solidFill>
                  <a:schemeClr val="accent3">
                    <a:lumMod val="50000"/>
                  </a:schemeClr>
                </a:solidFill>
                <a:effectLst/>
                <a:latin typeface="Times New Roman" panose="02020603050405020304" pitchFamily="18" charset="0"/>
                <a:cs typeface="Times New Roman" panose="02020603050405020304" pitchFamily="18" charset="0"/>
              </a:rPr>
              <a:t>Flowchart:</a:t>
            </a:r>
            <a:r>
              <a:rPr lang="en-IN" sz="4000" dirty="0" smtClean="0">
                <a:solidFill>
                  <a:schemeClr val="accent2">
                    <a:lumMod val="75000"/>
                  </a:schemeClr>
                </a:solidFill>
                <a:effectLst/>
                <a:latin typeface="Times New Roman" panose="02020603050405020304" pitchFamily="18" charset="0"/>
                <a:cs typeface="Times New Roman" panose="02020603050405020304" pitchFamily="18" charset="0"/>
              </a:rPr>
              <a:t> :</a:t>
            </a:r>
            <a:endParaRPr lang="en-IN" sz="4000" u="sng" dirty="0">
              <a:solidFill>
                <a:schemeClr val="accent2">
                  <a:lumMod val="75000"/>
                </a:schemeClr>
              </a:solidFill>
              <a:effectLst/>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4191000" y="3359397"/>
            <a:ext cx="7391400" cy="2766767"/>
          </a:xfrm>
        </p:spPr>
        <p:txBody>
          <a:bodyPr/>
          <a:lstStyle/>
          <a:p>
            <a:endParaRPr lang="en-IN" dirty="0"/>
          </a:p>
        </p:txBody>
      </p:sp>
      <p:pic>
        <p:nvPicPr>
          <p:cNvPr id="4" name="Picture 3"/>
          <p:cNvPicPr>
            <a:picLocks noChangeAspect="1"/>
          </p:cNvPicPr>
          <p:nvPr/>
        </p:nvPicPr>
        <p:blipFill>
          <a:blip r:embed="rId2"/>
          <a:stretch>
            <a:fillRect/>
          </a:stretch>
        </p:blipFill>
        <p:spPr>
          <a:xfrm>
            <a:off x="3753491" y="1143000"/>
            <a:ext cx="5771509" cy="5576959"/>
          </a:xfrm>
          <a:prstGeom prst="rect">
            <a:avLst/>
          </a:prstGeom>
        </p:spPr>
      </p:pic>
      <p:sp>
        <p:nvSpPr>
          <p:cNvPr id="6" name="Rectangle 5"/>
          <p:cNvSpPr/>
          <p:nvPr/>
        </p:nvSpPr>
        <p:spPr>
          <a:xfrm>
            <a:off x="914400" y="-36906"/>
            <a:ext cx="8224838" cy="1446550"/>
          </a:xfrm>
          <a:prstGeom prst="rect">
            <a:avLst/>
          </a:prstGeom>
        </p:spPr>
        <p:txBody>
          <a:bodyPr wrap="square">
            <a:spAutoFit/>
          </a:bodyPr>
          <a:lstStyle/>
          <a:p>
            <a:r>
              <a:rPr lang="en-IN" sz="4400" u="sng" dirty="0">
                <a:latin typeface="Times New Roman" panose="02020603050405020304" pitchFamily="18" charset="0"/>
                <a:cs typeface="Times New Roman" panose="02020603050405020304" pitchFamily="18" charset="0"/>
              </a:rPr>
              <a:t>Working of Joystick </a:t>
            </a:r>
            <a:r>
              <a:rPr lang="en-IN" sz="4400" u="sng" dirty="0" smtClean="0">
                <a:latin typeface="Times New Roman" panose="02020603050405020304" pitchFamily="18" charset="0"/>
                <a:cs typeface="Times New Roman" panose="02020603050405020304" pitchFamily="18" charset="0"/>
              </a:rPr>
              <a:t>Module</a:t>
            </a:r>
            <a:r>
              <a:rPr lang="en-IN" sz="4400" dirty="0" smtClean="0">
                <a:latin typeface="Times New Roman" panose="02020603050405020304" pitchFamily="18" charset="0"/>
                <a:cs typeface="Times New Roman" panose="02020603050405020304" pitchFamily="18" charset="0"/>
              </a:rPr>
              <a:t> :</a:t>
            </a:r>
            <a:r>
              <a:rPr lang="en-IN" sz="4400" u="sng" dirty="0">
                <a:latin typeface="Times New Roman" panose="02020603050405020304" pitchFamily="18" charset="0"/>
                <a:cs typeface="Times New Roman" panose="02020603050405020304" pitchFamily="18" charset="0"/>
              </a:rPr>
              <a:t/>
            </a:r>
            <a:br>
              <a:rPr lang="en-IN" sz="4400" u="sng" dirty="0">
                <a:latin typeface="Times New Roman" panose="02020603050405020304" pitchFamily="18" charset="0"/>
                <a:cs typeface="Times New Roman" panose="02020603050405020304" pitchFamily="18" charset="0"/>
              </a:rPr>
            </a:br>
            <a:endParaRPr lang="en-IN" sz="4400" u="sng" dirty="0"/>
          </a:p>
        </p:txBody>
      </p:sp>
    </p:spTree>
    <p:extLst>
      <p:ext uri="{BB962C8B-B14F-4D97-AF65-F5344CB8AC3E}">
        <p14:creationId xmlns:p14="http://schemas.microsoft.com/office/powerpoint/2010/main" val="1475377649"/>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1" Type="http://schemas.openxmlformats.org/officeDocument/2006/relationships/image" Target="../media/image2.jpeg"/></Relationships>
</file>

<file path=ppt/theme/theme1.xml><?xml version="1.0" encoding="utf-8"?>
<a:theme xmlns:a="http://schemas.openxmlformats.org/drawingml/2006/main" name="Executive">
  <a:themeElements>
    <a:clrScheme name="Executive">
      <a:dk1>
        <a:sysClr val="windowText" lastClr="000000"/>
      </a:dk1>
      <a:lt1>
        <a:sysClr val="window" lastClr="FFFFFF"/>
      </a:lt1>
      <a:dk2>
        <a:srgbClr val="2F5897"/>
      </a:dk2>
      <a:lt2>
        <a:srgbClr val="E4E9EF"/>
      </a:lt2>
      <a:accent1>
        <a:srgbClr val="6076B4"/>
      </a:accent1>
      <a:accent2>
        <a:srgbClr val="9C5252"/>
      </a:accent2>
      <a:accent3>
        <a:srgbClr val="E68422"/>
      </a:accent3>
      <a:accent4>
        <a:srgbClr val="846648"/>
      </a:accent4>
      <a:accent5>
        <a:srgbClr val="63891F"/>
      </a:accent5>
      <a:accent6>
        <a:srgbClr val="758085"/>
      </a:accent6>
      <a:hlink>
        <a:srgbClr val="3399FF"/>
      </a:hlink>
      <a:folHlink>
        <a:srgbClr val="B2B2B2"/>
      </a:folHlink>
    </a:clrScheme>
    <a:fontScheme name="Executive">
      <a:majorFont>
        <a:latin typeface="Century Gothic"/>
        <a:ea typeface=""/>
        <a:cs typeface=""/>
        <a:font script="Jpan" typeface="HGｺﾞｼｯｸM"/>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Palatino Linotype"/>
        <a:ea typeface=""/>
        <a:cs typeface=""/>
        <a:font script="Jpan" typeface="HGS明朝E"/>
        <a:font script="Hang" typeface="맑은 고딕"/>
        <a:font script="Hans" typeface="宋体"/>
        <a:font script="Hant" typeface="新細明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Executiv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8575" cap="flat" cmpd="sng" algn="ctr">
          <a:solidFill>
            <a:schemeClr val="phClr"/>
          </a:solidFill>
          <a:prstDash val="solid"/>
        </a:ln>
        <a:ln w="508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50000">
              <a:schemeClr val="phClr">
                <a:tint val="80000"/>
                <a:satMod val="250000"/>
              </a:schemeClr>
            </a:gs>
            <a:gs pos="76000">
              <a:schemeClr val="phClr">
                <a:tint val="90000"/>
                <a:shade val="90000"/>
                <a:satMod val="200000"/>
              </a:schemeClr>
            </a:gs>
            <a:gs pos="92000">
              <a:schemeClr val="phClr">
                <a:tint val="90000"/>
                <a:shade val="70000"/>
                <a:satMod val="250000"/>
              </a:schemeClr>
            </a:gs>
          </a:gsLst>
          <a:path path="circle">
            <a:fillToRect l="50000" t="50000" r="50000" b="50000"/>
          </a:path>
        </a:gradFill>
        <a:blipFill>
          <a:blip xmlns:r="http://schemas.openxmlformats.org/officeDocument/2006/relationships" r:embed="rId1">
            <a:duotone>
              <a:schemeClr val="phClr">
                <a:tint val="95000"/>
              </a:schemeClr>
              <a:schemeClr val="phClr">
                <a:shade val="90000"/>
              </a:schemeClr>
            </a:duotone>
          </a:blip>
          <a:tile tx="0" ty="0" sx="100000" sy="100000" flip="none" algn="tl"/>
        </a:blipFill>
      </a:bgFillStyleLst>
    </a:fmtScheme>
  </a:themeElements>
  <a:objectDefaults/>
  <a:extraClrSchemeLst/>
</a:theme>
</file>

<file path=ppt/theme/theme2.xml><?xml version="1.0" encoding="utf-8"?>
<a:theme xmlns:a="http://schemas.openxmlformats.org/drawingml/2006/main" name="Apothecary">
  <a:themeElements>
    <a:clrScheme name="Apothecary">
      <a:dk1>
        <a:sysClr val="windowText" lastClr="000000"/>
      </a:dk1>
      <a:lt1>
        <a:sysClr val="window" lastClr="FFFFFF"/>
      </a:lt1>
      <a:dk2>
        <a:srgbClr val="564B3C"/>
      </a:dk2>
      <a:lt2>
        <a:srgbClr val="ECEDD1"/>
      </a:lt2>
      <a:accent1>
        <a:srgbClr val="93A299"/>
      </a:accent1>
      <a:accent2>
        <a:srgbClr val="CF543F"/>
      </a:accent2>
      <a:accent3>
        <a:srgbClr val="B5AE53"/>
      </a:accent3>
      <a:accent4>
        <a:srgbClr val="848058"/>
      </a:accent4>
      <a:accent5>
        <a:srgbClr val="E8B54D"/>
      </a:accent5>
      <a:accent6>
        <a:srgbClr val="786C71"/>
      </a:accent6>
      <a:hlink>
        <a:srgbClr val="CCCC00"/>
      </a:hlink>
      <a:folHlink>
        <a:srgbClr val="B2B2B2"/>
      </a:folHlink>
    </a:clrScheme>
    <a:fontScheme name="Apothecary">
      <a:majorFont>
        <a:latin typeface="Book Antiqua"/>
        <a:ea typeface=""/>
        <a:cs typeface=""/>
        <a:font script="Jpan" typeface="HGS明朝B"/>
        <a:font script="Hang" typeface="HY견명조"/>
        <a:font script="Hans" typeface="宋体"/>
        <a:font script="Hant" typeface="新細明體"/>
        <a:font script="Arab" typeface="Times New Roman"/>
        <a:font script="Hebr" typeface="David"/>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ＭＳ ゴシック"/>
        <a:font script="Hang" typeface="HY견명조"/>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Apothecary">
      <a:fillStyleLst>
        <a:solidFill>
          <a:schemeClr val="phClr"/>
        </a:solidFill>
        <a:gradFill rotWithShape="1">
          <a:gsLst>
            <a:gs pos="0">
              <a:schemeClr val="phClr">
                <a:tint val="1000"/>
                <a:satMod val="100000"/>
              </a:schemeClr>
            </a:gs>
            <a:gs pos="68000">
              <a:schemeClr val="phClr">
                <a:tint val="77000"/>
                <a:satMod val="100000"/>
              </a:schemeClr>
            </a:gs>
            <a:gs pos="81000">
              <a:schemeClr val="phClr">
                <a:tint val="79000"/>
                <a:satMod val="100000"/>
              </a:schemeClr>
            </a:gs>
            <a:gs pos="86000">
              <a:schemeClr val="phClr">
                <a:tint val="73000"/>
                <a:satMod val="100000"/>
              </a:schemeClr>
            </a:gs>
            <a:gs pos="100000">
              <a:schemeClr val="phClr">
                <a:tint val="35000"/>
                <a:satMod val="100000"/>
              </a:schemeClr>
            </a:gs>
          </a:gsLst>
          <a:lin ang="5400000" scaled="0"/>
        </a:gradFill>
        <a:gradFill rotWithShape="1">
          <a:gsLst>
            <a:gs pos="0">
              <a:schemeClr val="phClr">
                <a:tint val="73000"/>
                <a:shade val="100000"/>
                <a:satMod val="150000"/>
              </a:schemeClr>
            </a:gs>
            <a:gs pos="25000">
              <a:schemeClr val="phClr">
                <a:tint val="96000"/>
                <a:shade val="80000"/>
                <a:satMod val="105000"/>
              </a:schemeClr>
            </a:gs>
            <a:gs pos="38000">
              <a:schemeClr val="phClr">
                <a:tint val="96000"/>
                <a:shade val="59000"/>
                <a:satMod val="120000"/>
              </a:schemeClr>
            </a:gs>
            <a:gs pos="55000">
              <a:schemeClr val="phClr">
                <a:tint val="100000"/>
                <a:shade val="57000"/>
                <a:satMod val="120000"/>
              </a:schemeClr>
            </a:gs>
            <a:gs pos="80000">
              <a:schemeClr val="phClr">
                <a:tint val="100000"/>
                <a:shade val="56000"/>
                <a:satMod val="145000"/>
              </a:schemeClr>
            </a:gs>
            <a:gs pos="88000">
              <a:schemeClr val="phClr">
                <a:tint val="100000"/>
                <a:shade val="63000"/>
                <a:satMod val="160000"/>
              </a:schemeClr>
            </a:gs>
            <a:gs pos="100000">
              <a:schemeClr val="phClr">
                <a:tint val="99000"/>
                <a:shade val="100000"/>
                <a:satMod val="155000"/>
              </a:schemeClr>
            </a:gs>
          </a:gsLst>
          <a:lin ang="54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scene3d>
            <a:camera prst="orthographicFront">
              <a:rot lat="0" lon="0" rev="0"/>
            </a:camera>
            <a:lightRig rig="glow" dir="tl">
              <a:rot lat="0" lon="0" rev="1800000"/>
            </a:lightRig>
          </a:scene3d>
          <a:sp3d contourW="10160" prstMaterial="dkEdge">
            <a:bevelT w="0" h="0" prst="angle"/>
            <a:contourClr>
              <a:schemeClr val="phClr">
                <a:shade val="30000"/>
                <a:satMod val="150000"/>
              </a:schemeClr>
            </a:contourClr>
          </a:sp3d>
        </a:effectStyle>
        <a:effectStyle>
          <a:effectLst>
            <a:glow rad="50800">
              <a:schemeClr val="phClr">
                <a:tint val="68000"/>
                <a:shade val="93000"/>
                <a:alpha val="37000"/>
                <a:satMod val="250000"/>
              </a:schemeClr>
            </a:glow>
          </a:effectLst>
          <a:scene3d>
            <a:camera prst="orthographicFront">
              <a:rot lat="0" lon="0" rev="0"/>
            </a:camera>
            <a:lightRig rig="glow" dir="t">
              <a:rot lat="0" lon="0" rev="1800000"/>
            </a:lightRig>
          </a:scene3d>
          <a:sp3d contourW="10160" prstMaterial="dkEdge">
            <a:bevelT w="20320" h="19050" prst="angle"/>
            <a:contourClr>
              <a:schemeClr val="phClr">
                <a:shade val="30000"/>
                <a:satMod val="150000"/>
              </a:schemeClr>
            </a:contourClr>
          </a:sp3d>
        </a:effectStyle>
      </a:effectStyleLst>
      <a:bgFillStyleLst>
        <a:solidFill>
          <a:schemeClr val="phClr"/>
        </a:solidFill>
        <a:solidFill>
          <a:schemeClr val="phClr">
            <a:tint val="93000"/>
            <a:satMod val="140000"/>
          </a:schemeClr>
        </a:solidFill>
        <a:blipFill rotWithShape="1">
          <a:blip xmlns:r="http://schemas.openxmlformats.org/officeDocument/2006/relationships" r:embed="rId1">
            <a:duotone>
              <a:schemeClr val="phClr">
                <a:tint val="70000"/>
                <a:satMod val="170000"/>
              </a:schemeClr>
              <a:schemeClr val="phClr">
                <a:shade val="70000"/>
                <a:satMod val="130000"/>
              </a:schemeClr>
            </a:duotone>
          </a:blip>
          <a:tile tx="0" ty="0" sx="100000" sy="100000" flip="none" algn="tl"/>
        </a:blip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8768</TotalTime>
  <Words>484</Words>
  <Application>Microsoft Office PowerPoint</Application>
  <PresentationFormat>Widescreen</PresentationFormat>
  <Paragraphs>69</Paragraphs>
  <Slides>18</Slides>
  <Notes>1</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18</vt:i4>
      </vt:variant>
    </vt:vector>
  </HeadingPairs>
  <TitlesOfParts>
    <vt:vector size="29" baseType="lpstr">
      <vt:lpstr>Arial</vt:lpstr>
      <vt:lpstr>Arial Rounded MT Bold</vt:lpstr>
      <vt:lpstr>Book Antiqua</vt:lpstr>
      <vt:lpstr>Calibri</vt:lpstr>
      <vt:lpstr>Century Gothic</vt:lpstr>
      <vt:lpstr>Courier New</vt:lpstr>
      <vt:lpstr>Palatino Linotype</vt:lpstr>
      <vt:lpstr>Times New Roman</vt:lpstr>
      <vt:lpstr>Wingdings</vt:lpstr>
      <vt:lpstr>Executive</vt:lpstr>
      <vt:lpstr>Apothecary</vt:lpstr>
      <vt:lpstr> ST.ANN’S COLLEGE OF ENGINEERING &amp; TECHNOLOGY   </vt:lpstr>
      <vt:lpstr>CONTENTS</vt:lpstr>
      <vt:lpstr>ABSTRACT</vt:lpstr>
      <vt:lpstr>Block Diagram of Transmitter :</vt:lpstr>
      <vt:lpstr>Block Diagram of Receiver : </vt:lpstr>
      <vt:lpstr> </vt:lpstr>
      <vt:lpstr>JOYSTICK MODULE</vt:lpstr>
      <vt:lpstr>Principle of Joystick Module :</vt:lpstr>
      <vt:lpstr>Flowchart: :</vt:lpstr>
      <vt:lpstr>PowerPoint Presentation</vt:lpstr>
      <vt:lpstr>PowerPoint Presentation</vt:lpstr>
      <vt:lpstr>Working of PIR Sensor </vt:lpstr>
      <vt:lpstr>MQ 135 GAS sensor:   A gas sensor or detector is a device that detects the presence of gases like poisonous gases in an area.        </vt:lpstr>
      <vt:lpstr>Principle of Gas Sensor </vt:lpstr>
      <vt:lpstr>Working of Gas Sensor: Flowchart:</vt:lpstr>
      <vt:lpstr>PowerPoint Presentation</vt:lpstr>
      <vt:lpstr>PowerPoint Presentation</vt:lpstr>
      <vt:lpstr>PowerPoint Presentation</vt:lpstr>
    </vt:vector>
  </TitlesOfParts>
  <Company>Toshiba</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Pill Camera</dc:title>
  <dc:creator>Venki</dc:creator>
  <cp:lastModifiedBy>Bhargava Siddi</cp:lastModifiedBy>
  <cp:revision>791</cp:revision>
  <dcterms:created xsi:type="dcterms:W3CDTF">2010-05-23T14:28:12Z</dcterms:created>
  <dcterms:modified xsi:type="dcterms:W3CDTF">2018-11-27T06:42:27Z</dcterms:modified>
</cp:coreProperties>
</file>